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 snapToGrid="0">
      <p:cViewPr varScale="1">
        <p:scale>
          <a:sx n="140" d="100"/>
          <a:sy n="140" d="100"/>
        </p:scale>
        <p:origin x="84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Mary can start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b7331cda44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b7331cda44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Mary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77e022bc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77e022bc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Mary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7331cda44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7331cda44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Mary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b7331cda44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b7331cda44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Zak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77e022bc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77e022bc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Zak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7c584e01f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b7c584e01f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oregon.campuslabs.com/engage/submitter/form/start/43652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uoregon.campuslabs.com/engage/submitter/form/start/43931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oregon.campuslabs.com/engage/submitter/form/start/37215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uoregon.edu/uofsl/fsl-fe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uoregon.edu/uofs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uoregon.edu/uofsl/reportin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uoregon.edu/uofsl/presidents-checklis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Fraternity and Sorority Life Office Policies &amp; Procedures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Administrative Tasks pt. 1</a:t>
            </a:r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dirty="0"/>
              <a:t>Rosters</a:t>
            </a:r>
            <a:endParaRPr dirty="0"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dirty="0"/>
              <a:t>Due by the end of week 3 each term </a:t>
            </a:r>
            <a:endParaRPr dirty="0"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dirty="0"/>
              <a:t>Information that must be included:</a:t>
            </a:r>
            <a:endParaRPr dirty="0"/>
          </a:p>
          <a:p>
            <a:pPr marL="1371600" lvl="2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dirty="0"/>
              <a:t>First Name </a:t>
            </a:r>
            <a:endParaRPr dirty="0"/>
          </a:p>
          <a:p>
            <a:pPr marL="1371600" lvl="2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dirty="0"/>
              <a:t>Last Name</a:t>
            </a:r>
            <a:endParaRPr dirty="0"/>
          </a:p>
          <a:p>
            <a:pPr marL="1371600" lvl="2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dirty="0"/>
              <a:t>95 Number</a:t>
            </a:r>
            <a:endParaRPr dirty="0"/>
          </a:p>
          <a:p>
            <a:pPr marL="1371600" lvl="2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dirty="0"/>
              <a:t>UO Email</a:t>
            </a:r>
            <a:endParaRPr dirty="0"/>
          </a:p>
          <a:p>
            <a:pPr marL="1371600" lvl="2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dirty="0"/>
              <a:t>Member Status (New Member or Initiated Member)</a:t>
            </a:r>
            <a:endParaRPr dirty="0"/>
          </a:p>
          <a:p>
            <a:pPr marL="1371600" lvl="2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dirty="0"/>
              <a:t>New Member Term </a:t>
            </a:r>
          </a:p>
          <a:p>
            <a:pPr marL="1371600" lvl="2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-US" dirty="0"/>
              <a:t>Live-in?</a:t>
            </a:r>
            <a:endParaRPr dirty="0"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dirty="0"/>
              <a:t>We have a template available</a:t>
            </a:r>
            <a:endParaRPr dirty="0"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dirty="0"/>
              <a:t>Send via Microsoft Excel, do not send a PDF or a link to a Google Sheet</a:t>
            </a:r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dirty="0"/>
              <a:t>Use chapter specific Teams folder to make changes </a:t>
            </a:r>
            <a:endParaRPr dirty="0"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dirty="0"/>
              <a:t>Contact Info</a:t>
            </a:r>
            <a:endParaRPr dirty="0"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dirty="0"/>
              <a:t>Due immediately following any chapter updates </a:t>
            </a:r>
            <a:endParaRPr dirty="0"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dirty="0"/>
              <a:t>Full Officer Roster Update: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https://uoregon.campuslabs.com/engage/submitter/form/start/436523</a:t>
            </a:r>
            <a:endParaRPr dirty="0"/>
          </a:p>
          <a:p>
            <a:pPr marL="914400" lvl="1" indent="-31083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dirty="0"/>
              <a:t>Individual Position Update: </a:t>
            </a:r>
            <a:r>
              <a:rPr lang="en" u="sng" dirty="0">
                <a:solidFill>
                  <a:schemeClr val="hlink"/>
                </a:solidFill>
                <a:hlinkClick r:id="rId4"/>
              </a:rPr>
              <a:t>https://uoregon.campuslabs.com/engage/submitter/form/start/439315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Administrative Tasks pt. 2</a:t>
            </a:r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Grades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Grade reports are based off the 95#s that are reported on the chapter roster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Anti-Hazing and Grade Release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Every member must fill this out or the chapter will not receive the member’s grades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https://uoregon.campuslabs.com/engage/submitter/form/start/372150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Invoices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Distributed during week 7 or 8 of each term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Due within two weeks</a:t>
            </a:r>
            <a:endParaRPr/>
          </a:p>
          <a:p>
            <a:pPr marL="9144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Administrative Tasks pt.3</a:t>
            </a:r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FSL Fee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Money generated will go towards providing increased staffing, training, and development programs for the over </a:t>
            </a:r>
            <a:r>
              <a:rPr lang="en-US" dirty="0"/>
              <a:t>3,500-member</a:t>
            </a:r>
            <a:r>
              <a:rPr lang="en" dirty="0"/>
              <a:t> community that comprises 17% of the campus population.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Members are charged based off the 95#s on the chapter roster.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FSL Fee Waiver</a:t>
            </a:r>
            <a:endParaRPr dirty="0"/>
          </a:p>
          <a:p>
            <a:pPr lvl="1"/>
            <a:r>
              <a:rPr lang="en-US" u="sng" dirty="0">
                <a:solidFill>
                  <a:schemeClr val="hlink"/>
                </a:solidFill>
                <a:hlinkClick r:id="rId3"/>
              </a:rPr>
              <a:t>https://blogs.uoregon.edu/uofsl/fsl-fee/</a:t>
            </a:r>
            <a:endParaRPr lang="en-US" u="sng" dirty="0">
              <a:solidFill>
                <a:schemeClr val="hlink"/>
              </a:solidFill>
            </a:endParaRPr>
          </a:p>
          <a:p>
            <a:pPr lvl="1"/>
            <a:r>
              <a:rPr lang="en" dirty="0"/>
              <a:t>The fee waiver is available to students that experience economic hardship or financial need. 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Blog</a:t>
            </a:r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https://blogs.uoregon.edu/uofsl/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About Us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Recruitment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Our Community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Programs	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Resources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Reporting</a:t>
            </a:r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Reporting Status of Staff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Caitlin - Mandatory Reporter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Leo - Student Directed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 err="1"/>
              <a:t>Drelin</a:t>
            </a:r>
            <a:r>
              <a:rPr lang="en" dirty="0"/>
              <a:t> - Student Directed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 err="1"/>
              <a:t>Jadd</a:t>
            </a:r>
            <a:r>
              <a:rPr lang="en" dirty="0"/>
              <a:t> - Student Directed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Reporting Forms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Links to the following can be found here: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https://blogs.uoregon.edu/uofsl/reporting/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Hazing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Student of Concern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Student Misconduct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Discrimination &amp; Harassment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Presidents’ Checklist</a:t>
            </a:r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https://blogs.uoregon.edu/uofsl/presidents-checklist/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378</Words>
  <Application>Microsoft Macintosh PowerPoint</Application>
  <PresentationFormat>On-screen Show (16:9)</PresentationFormat>
  <Paragraphs>62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 Dark</vt:lpstr>
      <vt:lpstr>Fraternity and Sorority Life Office Policies &amp; Procedures</vt:lpstr>
      <vt:lpstr>Administrative Tasks pt. 1</vt:lpstr>
      <vt:lpstr>Administrative Tasks pt. 2</vt:lpstr>
      <vt:lpstr>Administrative Tasks pt.3</vt:lpstr>
      <vt:lpstr>Blog</vt:lpstr>
      <vt:lpstr>Reporting</vt:lpstr>
      <vt:lpstr>Presidents’ Checklist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Fraternity and Sorority Life Office Policies &amp; Procedures</dc:title>
  <cp:lastModifiedBy>Jadd Tryon</cp:lastModifiedBy>
  <cp:revision>1</cp:revision>
  <dcterms:modified xsi:type="dcterms:W3CDTF">2022-08-23T17:12:23Z</dcterms:modified>
</cp:coreProperties>
</file>