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0" r:id="rId7"/>
    <p:sldId id="261" r:id="rId8"/>
    <p:sldId id="266" r:id="rId9"/>
    <p:sldId id="26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D8CA-8F5B-4B6D-A4B9-3FEDA7C5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F784D-F760-4195-A8CE-3177E2FDC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76175-3D84-4116-BFFA-3FFA880F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C5FB8-10EA-4867-A63E-3BC3B43A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99A1B-45DB-4717-8E7A-F6553EDE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8E94-9984-4436-B4AD-ECAD2375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BD623-FD81-4547-AA1A-66C90ED6E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1D7C5-8676-45F6-AED9-CC78D036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F34A-A9DD-48B7-B773-2CC29A12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0C2D5-1704-486A-8CCF-345D0F4C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7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59DB3A-AA1B-4141-A5A4-3B00EAEC2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32F7E-221C-4DEA-A3DC-1A9EC3897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FDAFA-B0F9-44D6-A4E3-0DC668E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9C123-0605-43F2-9C31-43B4477A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CDC03-F48F-47DC-9BEC-374C32E2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8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C715-96BF-4E0F-BE30-4E4BDC4B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424CB-B3F8-4A27-A66A-66123C2E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979C-88C3-4873-AC21-9FF9CC48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D9F0F-9E9D-4687-A945-89BBB37A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3E44-7F3C-4146-BFA1-ECA044B4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9123-D75C-4616-8F00-DA78EEA1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774A5-080E-41B3-9C22-82C9ACD7B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A5993-8100-4F16-8DC4-AE36B926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D43C-6B55-4CA1-829B-D9AAD63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A87E1-A6E1-45F5-BB13-7A46092D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3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C696-F57D-46D4-95B1-2313960E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27420-7F96-4C4C-A9E8-D70A7C108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351D1-F73A-4748-9764-C39BCD935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3BC7-9839-4DFA-A554-41DDC21D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4503B-0761-4425-AD4F-F510BCA7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62197-75A1-468C-A21E-FE372983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3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420-2A3E-4405-83EE-C888619A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5A424-C95E-4A92-93FF-8474BCAC5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35916-CD0E-4FB8-8ABE-B1314489D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B3FA2-9F9C-41A4-99D3-F25432B1F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F223A-0AD0-4441-9526-C45AFB518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BCF79-5F24-4AF9-A870-3640BCDA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83A729-5C34-49EE-9EAC-21639FA1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2A997-F590-4FAB-96BE-021CCAB6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5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6148-A9A2-467B-A338-CC77F0DB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24F8C-A4A2-4F50-A8C7-0F9A7ABC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97D3C-F17D-4EA7-BAE2-9A4106A2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BEB0D-0D74-4044-BD89-A2069655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B0BC05-9FF5-4F51-BB8B-E5593400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915BE-E028-41EA-B1F6-D4E00DC4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17BB5-DDE9-4F41-95E0-13E9DDA7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9B98-C08D-443D-A7C5-3AE5AD50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E07A3-5518-40AA-8331-79931604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D8EF8-E0EC-4C7B-AFB8-18AEB0B96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38E3F-FD68-4D70-9B31-BA49DFCE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4FC49-8CC7-4735-9D73-2E9F56DD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1AA7C-47AD-4332-88FC-386B17A1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99EF-1C88-4C6C-87C6-FEF9B654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73F0F-94E4-4FC2-B9B8-89A61281F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B7A7F-9130-43F0-8D9E-83BCA232F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6BF5C-9617-4AA0-B4B7-23CB0F85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42F49-4C6B-4D47-99FF-9DEAC99B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CB791-9148-46D1-91E6-66D77CE3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D1951-5F3B-42AF-9A1D-7B4675F4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63F29-71CA-4239-BAB3-876A833FF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6CE7E-30E1-49EE-B35F-3EE7DCFB6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F00E-7457-4A86-A3FA-443BB91806A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661F0-CFA4-400E-BF29-06E5ABDE7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21E78-5017-42F1-AF27-662812B4D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C0BA0-E463-4D0A-BD43-A9A141D6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8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E969C-CEE1-40FA-9272-9D64DA0E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66" y="225762"/>
            <a:ext cx="5467374" cy="628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5079D3-167B-4FDD-9C45-F1268867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66" y="1565340"/>
            <a:ext cx="5861616" cy="32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2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336DA-0930-49F1-8FA0-3C9DE2E2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83975"/>
            <a:ext cx="6353175" cy="643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D0297-3F6B-4CBB-830F-F7F8E2F34563}"/>
              </a:ext>
            </a:extLst>
          </p:cNvPr>
          <p:cNvSpPr txBox="1"/>
          <p:nvPr/>
        </p:nvSpPr>
        <p:spPr>
          <a:xfrm>
            <a:off x="110844" y="925549"/>
            <a:ext cx="58280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Uplift rate has generally increased in Crete since ~2 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 African Plate subducts, forearc carried through orogenic wave of uplift.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Crete is currently travelling through orogenic wave.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Neogene turbidites correspond to  pre-uplift deposition.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Wave will continue propagating to south as slab rolls back.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17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3ADAC1-6BB4-4572-999E-D193DF8B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5" y="2808853"/>
            <a:ext cx="1676400" cy="809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871E5-353A-4143-8D92-87456CD28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764" y="191206"/>
            <a:ext cx="3701634" cy="1094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AEC0B-F43E-4918-876F-0D257B2BB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177" y="1389973"/>
            <a:ext cx="5912823" cy="5212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1D4112-BD5B-466E-9C7E-5FE739241888}"/>
              </a:ext>
            </a:extLst>
          </p:cNvPr>
          <p:cNvSpPr/>
          <p:nvPr/>
        </p:nvSpPr>
        <p:spPr>
          <a:xfrm>
            <a:off x="8746483" y="1210691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194C1-BBF9-482F-96B5-1FF77D9F9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5" y="970961"/>
            <a:ext cx="5436066" cy="1612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21E1F9-3630-429A-8241-ACF312198FAE}"/>
              </a:ext>
            </a:extLst>
          </p:cNvPr>
          <p:cNvSpPr/>
          <p:nvPr/>
        </p:nvSpPr>
        <p:spPr>
          <a:xfrm>
            <a:off x="6765738" y="136600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1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4F4D06-D699-4338-8D92-A0379DF14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615" y="-97315"/>
            <a:ext cx="4481350" cy="6955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E32571-4A7D-4348-B47B-D0F27833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" y="300927"/>
            <a:ext cx="6985262" cy="62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1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B979-0189-49C6-AD8A-AF27A497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Optically Stimulated Luminescence (OSL)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D0A12-A1B7-4B9D-B077-F792424A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time since mineral grains were buried (last exposed to sunlight).</a:t>
            </a:r>
          </a:p>
          <a:p>
            <a:r>
              <a:rPr lang="en-US" dirty="0"/>
              <a:t>Trace amount of radioactive isotopes (K, U, Th, </a:t>
            </a:r>
            <a:r>
              <a:rPr lang="en-US" dirty="0" err="1"/>
              <a:t>Rb</a:t>
            </a:r>
            <a:r>
              <a:rPr lang="en-US" dirty="0"/>
              <a:t>) slowly decay over time. Produced ionizing radiation absorbed by mineral grains (usually quartz) as charge called ‘electron trap’.</a:t>
            </a:r>
          </a:p>
          <a:p>
            <a:r>
              <a:rPr lang="en-US" dirty="0"/>
              <a:t>‘Trapped’ charge accumulates predictably.</a:t>
            </a:r>
          </a:p>
          <a:p>
            <a:r>
              <a:rPr lang="en-US" dirty="0"/>
              <a:t>Stimulating these grains using blue or green light causes a luminescence signal to be emitted. Strength is dependent on time since burial. </a:t>
            </a:r>
          </a:p>
        </p:txBody>
      </p:sp>
    </p:spTree>
    <p:extLst>
      <p:ext uri="{BB962C8B-B14F-4D97-AF65-F5344CB8AC3E}">
        <p14:creationId xmlns:p14="http://schemas.microsoft.com/office/powerpoint/2010/main" val="116851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FCF160-33A3-4D70-B0B0-60640742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8" y="1798555"/>
            <a:ext cx="2397847" cy="1158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9B380D-CCF0-4106-B9A1-5DF3DF631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79"/>
            <a:ext cx="5231876" cy="1552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DA73B-5850-49C8-AA94-CD0DAC74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480" y="132315"/>
            <a:ext cx="6573520" cy="6725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C776CF-EBD0-4DA3-8CE3-ADC458736423}"/>
              </a:ext>
            </a:extLst>
          </p:cNvPr>
          <p:cNvSpPr txBox="1"/>
          <p:nvPr/>
        </p:nvSpPr>
        <p:spPr>
          <a:xfrm>
            <a:off x="0" y="3151858"/>
            <a:ext cx="5618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OSL dates from alluvial fan deposits on terraces show younging of deposits from east to west.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Age of alluvial fan deposits and height of terraces predict uplift rate.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Terrace heights and ages correlate with known sea level </a:t>
            </a:r>
            <a:r>
              <a:rPr lang="en-US" sz="2500" dirty="0" err="1"/>
              <a:t>highstands</a:t>
            </a:r>
            <a:r>
              <a:rPr lang="en-US" sz="2500" dirty="0"/>
              <a:t> that generally correspond with </a:t>
            </a:r>
            <a:r>
              <a:rPr lang="en-US" sz="2500" dirty="0" err="1"/>
              <a:t>interglacials</a:t>
            </a:r>
            <a:r>
              <a:rPr lang="en-US" sz="25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500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FCB695-C2B8-48EC-8A41-4CFB2D519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902" y="0"/>
            <a:ext cx="7024442" cy="684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2393C1-BEEE-4439-A716-82AE83EF9C22}"/>
              </a:ext>
            </a:extLst>
          </p:cNvPr>
          <p:cNvSpPr txBox="1"/>
          <p:nvPr/>
        </p:nvSpPr>
        <p:spPr>
          <a:xfrm>
            <a:off x="0" y="373209"/>
            <a:ext cx="551468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Terraces offset by </a:t>
            </a:r>
            <a:r>
              <a:rPr lang="en-US" sz="2600" dirty="0" err="1"/>
              <a:t>Lentas</a:t>
            </a:r>
            <a:r>
              <a:rPr lang="en-US" sz="2600" dirty="0"/>
              <a:t> Fault (LF) and South-Central Crete Fault (SCCF).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LF and SCCF slip rates of 0.2-0.35 mm/yr.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Westward tilt of terraces and eastward increase in terrace elevation spacing indicates different block uplift rates.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Terraces preserved in footwalls AND hanging walls.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Uplift regional (0.1-1.0 mm/</a:t>
            </a:r>
            <a:r>
              <a:rPr lang="en-US" sz="2600" dirty="0" err="1"/>
              <a:t>yr</a:t>
            </a:r>
            <a:r>
              <a:rPr lang="en-US" sz="2600" dirty="0"/>
              <a:t>), despite faults being extensional.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Single topographic maximum suggests faults are kinematically linked. </a:t>
            </a:r>
          </a:p>
        </p:txBody>
      </p:sp>
    </p:spTree>
    <p:extLst>
      <p:ext uri="{BB962C8B-B14F-4D97-AF65-F5344CB8AC3E}">
        <p14:creationId xmlns:p14="http://schemas.microsoft.com/office/powerpoint/2010/main" val="232947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8A3D2B-5A4C-4401-B002-2A9468EBC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08" y="546753"/>
            <a:ext cx="5147034" cy="5426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89BE0-89F9-4A91-BA41-711DF2D81D69}"/>
              </a:ext>
            </a:extLst>
          </p:cNvPr>
          <p:cNvSpPr txBox="1"/>
          <p:nvPr/>
        </p:nvSpPr>
        <p:spPr>
          <a:xfrm>
            <a:off x="122548" y="772999"/>
            <a:ext cx="65139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Fault aspect ratio suggests faults extend to brittle-ductile transition.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Earthquakes and focal mechanisms suggest faults extend to depth and are extensional.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Ptolemy Fault must be south-dipping, and is likely extensional.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North dipping Ptolemy fault would cross-cut the South-Central Crete fault at depth. → Geometrically impossible.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682D94AC-2166-4F93-964E-9427FE5F475A}"/>
              </a:ext>
            </a:extLst>
          </p:cNvPr>
          <p:cNvSpPr/>
          <p:nvPr/>
        </p:nvSpPr>
        <p:spPr>
          <a:xfrm>
            <a:off x="8267307" y="1791092"/>
            <a:ext cx="1998483" cy="197962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828E4-0F19-4B3C-BA8C-A1E37301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924" y="0"/>
            <a:ext cx="718907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C549B-2040-4AA2-9948-266AE21922EE}"/>
              </a:ext>
            </a:extLst>
          </p:cNvPr>
          <p:cNvSpPr txBox="1"/>
          <p:nvPr/>
        </p:nvSpPr>
        <p:spPr>
          <a:xfrm>
            <a:off x="35431" y="367647"/>
            <a:ext cx="49674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Ptolemy trough is a graben or half-graben. Possibly extension of </a:t>
            </a:r>
            <a:r>
              <a:rPr lang="en-US" sz="2800" dirty="0" err="1"/>
              <a:t>Messara</a:t>
            </a:r>
            <a:r>
              <a:rPr lang="en-US" sz="2800" dirty="0"/>
              <a:t> graben.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Crete formed by underplating within a viscous orogenic wedge.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Extension occurs in the upper part of the wedge, while underplating continues to drive uplift. </a:t>
            </a:r>
          </a:p>
        </p:txBody>
      </p:sp>
    </p:spTree>
    <p:extLst>
      <p:ext uri="{BB962C8B-B14F-4D97-AF65-F5344CB8AC3E}">
        <p14:creationId xmlns:p14="http://schemas.microsoft.com/office/powerpoint/2010/main" val="423873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C878B-9AA6-42F0-B2B3-0C7CC154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453" y="1519438"/>
            <a:ext cx="6899799" cy="376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D0191-8570-4A14-8A93-571B2F13FBF6}"/>
              </a:ext>
            </a:extLst>
          </p:cNvPr>
          <p:cNvSpPr txBox="1"/>
          <p:nvPr/>
        </p:nvSpPr>
        <p:spPr>
          <a:xfrm>
            <a:off x="92979" y="916121"/>
            <a:ext cx="48925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Initial extension drops hanging wall below sea level and footwall just above.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Regional uplift keeps hanging wall below level.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Regional uplift + extension bring both above sea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Continued underplating and uplift results in apparent accelerated uplift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Uplift rate matches the regional uplift rate from terraces throughout Crete.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AEE9-FBD2-4219-B03E-3B26B4A6B1BA}"/>
              </a:ext>
            </a:extLst>
          </p:cNvPr>
          <p:cNvSpPr txBox="1"/>
          <p:nvPr/>
        </p:nvSpPr>
        <p:spPr>
          <a:xfrm>
            <a:off x="187247" y="75414"/>
            <a:ext cx="588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Uplift and Extension Model</a:t>
            </a:r>
          </a:p>
        </p:txBody>
      </p:sp>
    </p:spTree>
    <p:extLst>
      <p:ext uri="{BB962C8B-B14F-4D97-AF65-F5344CB8AC3E}">
        <p14:creationId xmlns:p14="http://schemas.microsoft.com/office/powerpoint/2010/main" val="47834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407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Optically Stimulated Luminescence (OSL)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Struble</dc:creator>
  <cp:lastModifiedBy>Will Struble</cp:lastModifiedBy>
  <cp:revision>39</cp:revision>
  <dcterms:created xsi:type="dcterms:W3CDTF">2018-02-28T20:13:15Z</dcterms:created>
  <dcterms:modified xsi:type="dcterms:W3CDTF">2018-03-02T18:04:06Z</dcterms:modified>
</cp:coreProperties>
</file>