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72" r:id="rId8"/>
    <p:sldId id="265" r:id="rId9"/>
    <p:sldId id="266" r:id="rId10"/>
    <p:sldId id="273" r:id="rId11"/>
    <p:sldId id="264" r:id="rId12"/>
    <p:sldId id="270" r:id="rId13"/>
    <p:sldId id="260" r:id="rId14"/>
    <p:sldId id="261" r:id="rId15"/>
    <p:sldId id="262" r:id="rId16"/>
    <p:sldId id="267" r:id="rId17"/>
    <p:sldId id="26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Muth" initials="MM" lastIdx="1" clrIdx="0">
    <p:extLst>
      <p:ext uri="{19B8F6BF-5375-455C-9EA6-DF929625EA0E}">
        <p15:presenceInfo xmlns:p15="http://schemas.microsoft.com/office/powerpoint/2012/main" userId="c5766d16-95ab-4271-a4c7-b72a4c399d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4"/>
    <p:restoredTop sz="94631"/>
  </p:normalViewPr>
  <p:slideViewPr>
    <p:cSldViewPr snapToGrid="0" snapToObjects="1">
      <p:cViewPr varScale="1">
        <p:scale>
          <a:sx n="95" d="100"/>
          <a:sy n="95" d="100"/>
        </p:scale>
        <p:origin x="21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1372-A423-C941-86EF-F4291044DF46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B516-7766-EB49-9FA6-6CA473F7C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1372-A423-C941-86EF-F4291044DF46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B516-7766-EB49-9FA6-6CA473F7C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7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1372-A423-C941-86EF-F4291044DF46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B516-7766-EB49-9FA6-6CA473F7C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0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1372-A423-C941-86EF-F4291044DF46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B516-7766-EB49-9FA6-6CA473F7C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6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1372-A423-C941-86EF-F4291044DF46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B516-7766-EB49-9FA6-6CA473F7C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8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1372-A423-C941-86EF-F4291044DF46}" type="datetimeFigureOut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B516-7766-EB49-9FA6-6CA473F7C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1372-A423-C941-86EF-F4291044DF46}" type="datetimeFigureOut">
              <a:rPr lang="en-US" smtClean="0"/>
              <a:t>2/22/18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B516-7766-EB49-9FA6-6CA473F7C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7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1372-A423-C941-86EF-F4291044DF46}" type="datetimeFigureOut">
              <a:rPr lang="en-US" smtClean="0"/>
              <a:t>2/22/18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B516-7766-EB49-9FA6-6CA473F7C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4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1372-A423-C941-86EF-F4291044DF46}" type="datetimeFigureOut">
              <a:rPr lang="en-US" smtClean="0"/>
              <a:t>2/22/18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B516-7766-EB49-9FA6-6CA473F7C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5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1372-A423-C941-86EF-F4291044DF46}" type="datetimeFigureOut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B516-7766-EB49-9FA6-6CA473F7C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1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1372-A423-C941-86EF-F4291044DF46}" type="datetimeFigureOut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B516-7766-EB49-9FA6-6CA473F7C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7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1372-A423-C941-86EF-F4291044DF46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BB516-7766-EB49-9FA6-6CA473F7C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Deformation on and around Crete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1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806" y="204092"/>
            <a:ext cx="6298088" cy="62370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436" y="1346308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2. Extension occurred along low angle detachment faults leading to exhumation of HP-LT units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7537" y="6472928"/>
            <a:ext cx="565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Jovilet</a:t>
            </a:r>
            <a:r>
              <a:rPr lang="en-US" dirty="0"/>
              <a:t> et al., 1996</a:t>
            </a:r>
          </a:p>
        </p:txBody>
      </p:sp>
    </p:spTree>
    <p:extLst>
      <p:ext uri="{BB962C8B-B14F-4D97-AF65-F5344CB8AC3E}">
        <p14:creationId xmlns:p14="http://schemas.microsoft.com/office/powerpoint/2010/main" val="116033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34472"/>
            <a:ext cx="5829300" cy="462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436" y="1346308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2. Extension occurred along low angle detachment faults leading to exhumation of HP-LT units</a:t>
            </a:r>
          </a:p>
          <a:p>
            <a:endParaRPr lang="en-US" sz="2400" dirty="0"/>
          </a:p>
          <a:p>
            <a:r>
              <a:rPr lang="en-US" sz="2400" dirty="0"/>
              <a:t>Cycle of deformation similar to that of the Cyclades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12182" y="5657272"/>
            <a:ext cx="565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Fassoulas</a:t>
            </a:r>
            <a:r>
              <a:rPr lang="en-US" dirty="0"/>
              <a:t> et al., 1994</a:t>
            </a:r>
          </a:p>
        </p:txBody>
      </p:sp>
    </p:spTree>
    <p:extLst>
      <p:ext uri="{BB962C8B-B14F-4D97-AF65-F5344CB8AC3E}">
        <p14:creationId xmlns:p14="http://schemas.microsoft.com/office/powerpoint/2010/main" val="133404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0"/>
            <a:ext cx="51669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71708" y="6289964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Fassoulas</a:t>
            </a:r>
            <a:r>
              <a:rPr lang="en-US" dirty="0"/>
              <a:t>, 1999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462BE-FDC2-BC45-A673-B44F654868D0}"/>
              </a:ext>
            </a:extLst>
          </p:cNvPr>
          <p:cNvSpPr/>
          <p:nvPr/>
        </p:nvSpPr>
        <p:spPr>
          <a:xfrm>
            <a:off x="720436" y="1346308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2. Extension occurred along low angle detachment faults leading to exhumation of HP-LT units</a:t>
            </a:r>
          </a:p>
          <a:p>
            <a:endParaRPr lang="en-US" sz="2400" dirty="0"/>
          </a:p>
          <a:p>
            <a:r>
              <a:rPr lang="en-US" sz="2400" dirty="0"/>
              <a:t>Cycle of deformation similar to that of the Cyclades </a:t>
            </a:r>
          </a:p>
        </p:txBody>
      </p:sp>
    </p:spTree>
    <p:extLst>
      <p:ext uri="{BB962C8B-B14F-4D97-AF65-F5344CB8AC3E}">
        <p14:creationId xmlns:p14="http://schemas.microsoft.com/office/powerpoint/2010/main" val="122982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242" y="1484027"/>
            <a:ext cx="347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Extension occurred along low angle detachment faults leading to exhumation of HP-LT units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60" y="883587"/>
            <a:ext cx="7150100" cy="450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65495" y="5392087"/>
            <a:ext cx="319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10, </a:t>
            </a:r>
            <a:r>
              <a:rPr lang="en-US" dirty="0" err="1"/>
              <a:t>Rahl</a:t>
            </a:r>
            <a:r>
              <a:rPr lang="en-US" dirty="0"/>
              <a:t> Guide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9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242" y="1484027"/>
            <a:ext cx="3477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Extension occurred along low angle detachment faults leading to exhumation of HP-LT units</a:t>
            </a:r>
          </a:p>
          <a:p>
            <a:endParaRPr lang="en-US" sz="2400" b="1" dirty="0"/>
          </a:p>
          <a:p>
            <a:r>
              <a:rPr lang="en-US" sz="2400" dirty="0"/>
              <a:t>This extension superimposed sub and supra  detachment rocks against each other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81" y="2005253"/>
            <a:ext cx="72009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9442" y="4900347"/>
            <a:ext cx="36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Rahl</a:t>
            </a:r>
            <a:r>
              <a:rPr lang="en-US" dirty="0"/>
              <a:t> Field Guide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7030" y="1160861"/>
            <a:ext cx="647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Dark Grey -  older HP-LT metamorphic units below detachment, Light Grey -  </a:t>
            </a:r>
            <a:r>
              <a:rPr lang="en-US" dirty="0" err="1"/>
              <a:t>unmetamorphosed</a:t>
            </a:r>
            <a:r>
              <a:rPr lang="en-US" dirty="0"/>
              <a:t> units above detachment</a:t>
            </a:r>
          </a:p>
        </p:txBody>
      </p:sp>
    </p:spTree>
    <p:extLst>
      <p:ext uri="{BB962C8B-B14F-4D97-AF65-F5344CB8AC3E}">
        <p14:creationId xmlns:p14="http://schemas.microsoft.com/office/powerpoint/2010/main" val="1875188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6600" y="1318545"/>
            <a:ext cx="484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2. Extension occurred along low angle detachment faults leading to exhumation of HP-LT units</a:t>
            </a:r>
          </a:p>
          <a:p>
            <a:endParaRPr lang="en-US" sz="2400" b="1" dirty="0"/>
          </a:p>
          <a:p>
            <a:r>
              <a:rPr lang="en-US" sz="2400" dirty="0"/>
              <a:t>Observation of </a:t>
            </a:r>
            <a:r>
              <a:rPr lang="en-US" sz="2400" dirty="0" err="1"/>
              <a:t>supradetachment</a:t>
            </a:r>
            <a:r>
              <a:rPr lang="en-US" sz="2400" dirty="0"/>
              <a:t> rocks on both sides of HP/LT rocks indicates possible coaxial deformation with top to S and top to N style extension</a:t>
            </a:r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9" y="774850"/>
            <a:ext cx="5806295" cy="4098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9804" y="5070764"/>
            <a:ext cx="476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Fassoulas</a:t>
            </a:r>
            <a:r>
              <a:rPr lang="en-US" dirty="0"/>
              <a:t> et al., 1994</a:t>
            </a:r>
          </a:p>
        </p:txBody>
      </p:sp>
    </p:spTree>
    <p:extLst>
      <p:ext uri="{BB962C8B-B14F-4D97-AF65-F5344CB8AC3E}">
        <p14:creationId xmlns:p14="http://schemas.microsoft.com/office/powerpoint/2010/main" val="207476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850900"/>
            <a:ext cx="79883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204569"/>
            <a:ext cx="558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Sense of shear occurs in </a:t>
            </a:r>
            <a:r>
              <a:rPr lang="en-US"/>
              <a:t>both directions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9650" y="5994400"/>
            <a:ext cx="375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Fassoulas</a:t>
            </a:r>
            <a:r>
              <a:rPr lang="en-US" dirty="0"/>
              <a:t> et al., 1994</a:t>
            </a:r>
          </a:p>
        </p:txBody>
      </p:sp>
    </p:spTree>
    <p:extLst>
      <p:ext uri="{BB962C8B-B14F-4D97-AF65-F5344CB8AC3E}">
        <p14:creationId xmlns:p14="http://schemas.microsoft.com/office/powerpoint/2010/main" val="1120787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72" y="820881"/>
            <a:ext cx="6197600" cy="5092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892" y="1360162"/>
            <a:ext cx="49876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2. Extension occurred along low angle detachment faults leading to exhumation of HP-LT units</a:t>
            </a:r>
          </a:p>
          <a:p>
            <a:endParaRPr lang="en-US" sz="2400" b="1" dirty="0"/>
          </a:p>
          <a:p>
            <a:r>
              <a:rPr lang="en-US" sz="2400" dirty="0"/>
              <a:t>Brittle extension occurred in the upper portion of the crust while ductile shear zones developed at deeper depths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79163" y="5913581"/>
            <a:ext cx="277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Fassoulas</a:t>
            </a:r>
            <a:r>
              <a:rPr lang="en-US" dirty="0"/>
              <a:t> et al., 1994</a:t>
            </a:r>
          </a:p>
        </p:txBody>
      </p:sp>
    </p:spTree>
    <p:extLst>
      <p:ext uri="{BB962C8B-B14F-4D97-AF65-F5344CB8AC3E}">
        <p14:creationId xmlns:p14="http://schemas.microsoft.com/office/powerpoint/2010/main" val="369600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5D794B-15F4-DE4E-A819-EBBFE1884BA5}"/>
              </a:ext>
            </a:extLst>
          </p:cNvPr>
          <p:cNvSpPr/>
          <p:nvPr/>
        </p:nvSpPr>
        <p:spPr>
          <a:xfrm>
            <a:off x="720436" y="1346308"/>
            <a:ext cx="28251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3. Current deformation consists of extension in E-W direction w/ large amounts of uplift overall, possibly a result of N-S </a:t>
            </a:r>
            <a:r>
              <a:rPr lang="en-US" sz="2400" b="1" dirty="0" err="1"/>
              <a:t>underplating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D1C09-0E9E-1846-B757-CFFEC2877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300" y="941136"/>
            <a:ext cx="7305013" cy="5171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30A81-47E3-9545-93CE-BB79DD84D7E0}"/>
              </a:ext>
            </a:extLst>
          </p:cNvPr>
          <p:cNvSpPr txBox="1"/>
          <p:nvPr/>
        </p:nvSpPr>
        <p:spPr>
          <a:xfrm>
            <a:off x="8779163" y="5913581"/>
            <a:ext cx="277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Gallen</a:t>
            </a:r>
            <a:r>
              <a:rPr lang="en-US" dirty="0"/>
              <a:t> et al., 2014</a:t>
            </a:r>
          </a:p>
        </p:txBody>
      </p:sp>
    </p:spTree>
    <p:extLst>
      <p:ext uri="{BB962C8B-B14F-4D97-AF65-F5344CB8AC3E}">
        <p14:creationId xmlns:p14="http://schemas.microsoft.com/office/powerpoint/2010/main" val="255033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480" y="1828800"/>
            <a:ext cx="3342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Cretan deformation can be fundamentally tied to 3 broad events that are fundamentally related to subduction.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70309" y="182880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1.Oligocene HP-LT metamorphism caused by compression and </a:t>
            </a:r>
            <a:r>
              <a:rPr lang="en-US" sz="2400" b="1" dirty="0" err="1"/>
              <a:t>nappe</a:t>
            </a:r>
            <a:r>
              <a:rPr lang="en-US" sz="2400" b="1" dirty="0"/>
              <a:t> stacking</a:t>
            </a:r>
          </a:p>
          <a:p>
            <a:endParaRPr lang="en-US" sz="2400" b="1" dirty="0"/>
          </a:p>
          <a:p>
            <a:r>
              <a:rPr lang="en-US" sz="2400" b="1" dirty="0"/>
              <a:t>2. Extension along low angle detachment faults leading to exhumation of HP-LT units</a:t>
            </a:r>
          </a:p>
          <a:p>
            <a:endParaRPr lang="en-US" sz="2400" b="1" dirty="0"/>
          </a:p>
          <a:p>
            <a:r>
              <a:rPr lang="en-US" sz="2400" b="1" dirty="0"/>
              <a:t>3. Current deformation consists of extension in E-W direction w/ large amounts of uplift overall, possibly a result of N-S </a:t>
            </a:r>
            <a:r>
              <a:rPr lang="en-US" sz="2400" b="1" dirty="0" err="1"/>
              <a:t>underplating</a:t>
            </a:r>
            <a:endParaRPr lang="en-US" sz="2400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51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317500"/>
            <a:ext cx="10795000" cy="621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1346" y="6026727"/>
            <a:ext cx="349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Fassoulas</a:t>
            </a:r>
            <a:r>
              <a:rPr lang="en-US" dirty="0"/>
              <a:t>, 1999</a:t>
            </a:r>
          </a:p>
        </p:txBody>
      </p:sp>
    </p:spTree>
    <p:extLst>
      <p:ext uri="{BB962C8B-B14F-4D97-AF65-F5344CB8AC3E}">
        <p14:creationId xmlns:p14="http://schemas.microsoft.com/office/powerpoint/2010/main" val="104732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4322" y="1439056"/>
            <a:ext cx="347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1.Oligocene HP-LT metamorphism caused by compression and </a:t>
            </a:r>
            <a:r>
              <a:rPr lang="en-US" sz="2400" b="1" dirty="0" err="1"/>
              <a:t>nappe</a:t>
            </a:r>
            <a:r>
              <a:rPr lang="en-US" sz="2400" b="1" dirty="0"/>
              <a:t> stacking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08" y="0"/>
            <a:ext cx="420409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1791" y="6071016"/>
            <a:ext cx="141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Jolivet</a:t>
            </a:r>
            <a:r>
              <a:rPr lang="en-US" dirty="0"/>
              <a:t> et al., 2013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4322" y="3702571"/>
            <a:ext cx="464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Compression in Oligocene occurred before strong curvature and roll back of the subduction zone,  note the two future </a:t>
            </a:r>
            <a:r>
              <a:rPr lang="en-US" dirty="0" err="1"/>
              <a:t>cretan</a:t>
            </a:r>
            <a:r>
              <a:rPr lang="en-US" dirty="0"/>
              <a:t> blocks yet to be accreted 35 Ma</a:t>
            </a:r>
          </a:p>
        </p:txBody>
      </p:sp>
    </p:spTree>
    <p:extLst>
      <p:ext uri="{BB962C8B-B14F-4D97-AF65-F5344CB8AC3E}">
        <p14:creationId xmlns:p14="http://schemas.microsoft.com/office/powerpoint/2010/main" val="69339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"/>
          <a:stretch/>
        </p:blipFill>
        <p:spPr>
          <a:xfrm>
            <a:off x="280843" y="787664"/>
            <a:ext cx="7632572" cy="4968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8354" y="6396644"/>
            <a:ext cx="378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Fassoulas</a:t>
            </a:r>
            <a:r>
              <a:rPr lang="en-US" dirty="0"/>
              <a:t>, 1999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4787" y="1379095"/>
            <a:ext cx="3477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1.Oligocene HP-LT metamorphism caused by compression and </a:t>
            </a:r>
            <a:r>
              <a:rPr lang="en-US" sz="2400" b="1" dirty="0" err="1"/>
              <a:t>nappe</a:t>
            </a:r>
            <a:r>
              <a:rPr lang="en-US" sz="2400" b="1" dirty="0"/>
              <a:t> stacking</a:t>
            </a:r>
          </a:p>
          <a:p>
            <a:endParaRPr lang="en-US" sz="2400" dirty="0"/>
          </a:p>
          <a:p>
            <a:r>
              <a:rPr lang="en-US" sz="2400" dirty="0"/>
              <a:t>Units divided into those that underwent HP-LT metamorphism and units that have not experienced metamorphism</a:t>
            </a:r>
          </a:p>
        </p:txBody>
      </p:sp>
    </p:spTree>
    <p:extLst>
      <p:ext uri="{BB962C8B-B14F-4D97-AF65-F5344CB8AC3E}">
        <p14:creationId xmlns:p14="http://schemas.microsoft.com/office/powerpoint/2010/main" val="164310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60"/>
            <a:ext cx="7429500" cy="303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8632" y="4856811"/>
            <a:ext cx="421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22, </a:t>
            </a:r>
            <a:r>
              <a:rPr lang="en-US" dirty="0" err="1"/>
              <a:t>Rahl</a:t>
            </a:r>
            <a:r>
              <a:rPr lang="en-US" dirty="0"/>
              <a:t> Field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4787" y="1379095"/>
            <a:ext cx="3477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1.Oligocene HP-LT metamorphism caused by compression and </a:t>
            </a:r>
            <a:r>
              <a:rPr lang="en-US" sz="2400" b="1" dirty="0" err="1"/>
              <a:t>nappe</a:t>
            </a:r>
            <a:r>
              <a:rPr lang="en-US" sz="2400" b="1" dirty="0"/>
              <a:t> stacking</a:t>
            </a:r>
          </a:p>
          <a:p>
            <a:endParaRPr lang="en-US" sz="2400" dirty="0"/>
          </a:p>
          <a:p>
            <a:r>
              <a:rPr lang="en-US" sz="2400" dirty="0"/>
              <a:t>Units divided into those that underwent HP-LT metamorphism and units that have not experienced metamorphism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1846" y="1227328"/>
            <a:ext cx="543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Outcropping of HP/LT units and their structure</a:t>
            </a:r>
          </a:p>
        </p:txBody>
      </p:sp>
    </p:spTree>
    <p:extLst>
      <p:ext uri="{BB962C8B-B14F-4D97-AF65-F5344CB8AC3E}">
        <p14:creationId xmlns:p14="http://schemas.microsoft.com/office/powerpoint/2010/main" val="28100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16D8AA-4F46-D642-B31A-64AF65DC4B1B}"/>
              </a:ext>
            </a:extLst>
          </p:cNvPr>
          <p:cNvSpPr txBox="1"/>
          <p:nvPr/>
        </p:nvSpPr>
        <p:spPr>
          <a:xfrm>
            <a:off x="7944787" y="1379095"/>
            <a:ext cx="3477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1.Oligocene HP-LT metamorphism caused by compression and </a:t>
            </a:r>
            <a:r>
              <a:rPr lang="en-US" sz="2400" b="1" dirty="0" err="1"/>
              <a:t>nappe</a:t>
            </a:r>
            <a:r>
              <a:rPr lang="en-US" sz="2400" b="1" dirty="0"/>
              <a:t> stacking</a:t>
            </a:r>
          </a:p>
          <a:p>
            <a:endParaRPr lang="en-US" sz="2400" dirty="0"/>
          </a:p>
          <a:p>
            <a:r>
              <a:rPr lang="en-US" sz="2400" dirty="0"/>
              <a:t>Units divided into those that underwent HP-LT </a:t>
            </a:r>
            <a:r>
              <a:rPr lang="en-US" sz="2400" dirty="0" err="1"/>
              <a:t>metmorphism</a:t>
            </a:r>
            <a:r>
              <a:rPr lang="en-US" sz="2400" dirty="0"/>
              <a:t> and units that have not experienced metamorphism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EDCBF-8F34-E046-9BC2-6A1AE5482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73" y="1043193"/>
            <a:ext cx="7698414" cy="4365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AC6F8-958A-554D-9281-2DACD1C8904C}"/>
              </a:ext>
            </a:extLst>
          </p:cNvPr>
          <p:cNvSpPr txBox="1"/>
          <p:nvPr/>
        </p:nvSpPr>
        <p:spPr>
          <a:xfrm>
            <a:off x="709409" y="522404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Rahl</a:t>
            </a:r>
            <a:r>
              <a:rPr lang="en-US" dirty="0"/>
              <a:t> Guide</a:t>
            </a:r>
          </a:p>
        </p:txBody>
      </p:sp>
    </p:spTree>
    <p:extLst>
      <p:ext uri="{BB962C8B-B14F-4D97-AF65-F5344CB8AC3E}">
        <p14:creationId xmlns:p14="http://schemas.microsoft.com/office/powerpoint/2010/main" val="178577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6" y="1438056"/>
            <a:ext cx="3429000" cy="340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49636" y="1293197"/>
            <a:ext cx="59158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1.Oligocene HP-LT metamorphism caused by compression and </a:t>
            </a:r>
            <a:r>
              <a:rPr lang="en-US" sz="2400" b="1" dirty="0" err="1"/>
              <a:t>nappe</a:t>
            </a:r>
            <a:r>
              <a:rPr lang="en-US" sz="2400" b="1" dirty="0"/>
              <a:t> stacking</a:t>
            </a:r>
          </a:p>
          <a:p>
            <a:endParaRPr lang="en-US" b="1" dirty="0"/>
          </a:p>
          <a:p>
            <a:r>
              <a:rPr lang="en-US" sz="2400" dirty="0"/>
              <a:t>Western Crete under went higher grade metamorphism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8291" y="484165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Rahl</a:t>
            </a:r>
            <a:r>
              <a:rPr lang="en-US" dirty="0"/>
              <a:t> Guide</a:t>
            </a:r>
          </a:p>
        </p:txBody>
      </p:sp>
    </p:spTree>
    <p:extLst>
      <p:ext uri="{BB962C8B-B14F-4D97-AF65-F5344CB8AC3E}">
        <p14:creationId xmlns:p14="http://schemas.microsoft.com/office/powerpoint/2010/main" val="36628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295400"/>
            <a:ext cx="72009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3273" y="5888182"/>
            <a:ext cx="354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Rahl</a:t>
            </a:r>
            <a:r>
              <a:rPr lang="en-US" dirty="0"/>
              <a:t> Guide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126" y="517175"/>
            <a:ext cx="635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Temperature Evolution of </a:t>
            </a:r>
            <a:r>
              <a:rPr lang="en-US" sz="2400" dirty="0" err="1"/>
              <a:t>Phyllite</a:t>
            </a:r>
            <a:r>
              <a:rPr lang="en-US" sz="2400" dirty="0"/>
              <a:t>/Quartzite Unit</a:t>
            </a:r>
          </a:p>
        </p:txBody>
      </p:sp>
    </p:spTree>
    <p:extLst>
      <p:ext uri="{BB962C8B-B14F-4D97-AF65-F5344CB8AC3E}">
        <p14:creationId xmlns:p14="http://schemas.microsoft.com/office/powerpoint/2010/main" val="1112164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512</Words>
  <Application>Microsoft Macintosh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Deformation on and around Crete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Deformation on and around Crete</dc:title>
  <dc:creator>Ben Heath</dc:creator>
  <cp:lastModifiedBy>Michelle Muth</cp:lastModifiedBy>
  <cp:revision>30</cp:revision>
  <dcterms:created xsi:type="dcterms:W3CDTF">2018-02-22T19:31:06Z</dcterms:created>
  <dcterms:modified xsi:type="dcterms:W3CDTF">2018-02-23T20:01:07Z</dcterms:modified>
</cp:coreProperties>
</file>