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0C4"/>
    <a:srgbClr val="FF4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32"/>
    <p:restoredTop sz="94632"/>
  </p:normalViewPr>
  <p:slideViewPr>
    <p:cSldViewPr snapToGrid="0" snapToObjects="1">
      <p:cViewPr varScale="1">
        <p:scale>
          <a:sx n="82" d="100"/>
          <a:sy n="82" d="100"/>
        </p:scale>
        <p:origin x="200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3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p3"/><Relationship Id="rId3" Type="http://schemas.microsoft.com/office/2007/relationships/media" Target="../media/media6.mp3"/><Relationship Id="rId7" Type="http://schemas.microsoft.com/office/2007/relationships/media" Target="../media/media8.mp3"/><Relationship Id="rId12" Type="http://schemas.openxmlformats.org/officeDocument/2006/relationships/image" Target="../media/image3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11" Type="http://schemas.openxmlformats.org/officeDocument/2006/relationships/image" Target="https://lh6.googleusercontent.com/c3oVSDlxHqEehvhUi_A0c2OCL_tB4cgXWtQHIZW5t_09dvMx6RKn9oiLLf7K3M5G89am1N01i74w76aAKkzZg7RhJrh4TguuBvLEGhshEegrfu-oygcYLHJ_us0hEEfayM7q8q1q" TargetMode="External"/><Relationship Id="rId5" Type="http://schemas.microsoft.com/office/2007/relationships/media" Target="../media/media7.mp3"/><Relationship Id="rId10" Type="http://schemas.openxmlformats.org/officeDocument/2006/relationships/image" Target="../media/image4.jpeg"/><Relationship Id="rId4" Type="http://schemas.openxmlformats.org/officeDocument/2006/relationships/audio" Target="../media/media6.mp3"/><Relationship Id="rId9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p3"/><Relationship Id="rId13" Type="http://schemas.openxmlformats.org/officeDocument/2006/relationships/image" Target="../media/image8.jpeg"/><Relationship Id="rId3" Type="http://schemas.microsoft.com/office/2007/relationships/media" Target="../media/media10.mp3"/><Relationship Id="rId7" Type="http://schemas.microsoft.com/office/2007/relationships/media" Target="../media/media12.mp3"/><Relationship Id="rId12" Type="http://schemas.openxmlformats.org/officeDocument/2006/relationships/image" Target="../media/image7.jpe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media11.mp3"/><Relationship Id="rId11" Type="http://schemas.openxmlformats.org/officeDocument/2006/relationships/image" Target="../media/image6.jpeg"/><Relationship Id="rId5" Type="http://schemas.microsoft.com/office/2007/relationships/media" Target="../media/media11.mp3"/><Relationship Id="rId15" Type="http://schemas.openxmlformats.org/officeDocument/2006/relationships/image" Target="../media/image3.png"/><Relationship Id="rId10" Type="http://schemas.openxmlformats.org/officeDocument/2006/relationships/image" Target="../media/image5.jpeg"/><Relationship Id="rId4" Type="http://schemas.openxmlformats.org/officeDocument/2006/relationships/audio" Target="../media/media10.mp3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mp3"/><Relationship Id="rId13" Type="http://schemas.openxmlformats.org/officeDocument/2006/relationships/image" Target="../media/image3.png"/><Relationship Id="rId3" Type="http://schemas.microsoft.com/office/2007/relationships/media" Target="../media/media14.mp3"/><Relationship Id="rId7" Type="http://schemas.microsoft.com/office/2007/relationships/media" Target="../media/media16.mp3"/><Relationship Id="rId12" Type="http://schemas.openxmlformats.org/officeDocument/2006/relationships/image" Target="https://lh5.googleusercontent.com/GB855r3HS0gzlZq3XjspzWbI_74jUleJLbDLSVDVWnhXVulPMxAS-kOhmCATi0M0_boP8qNzV91iITTQBWU9CofjWCMI7IQHwtZZFUhZFcBrUecn5JDFwpqNWA01Udxdx1P-DZR_" TargetMode="Externa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audio" Target="../media/media15.mp3"/><Relationship Id="rId11" Type="http://schemas.openxmlformats.org/officeDocument/2006/relationships/image" Target="../media/image11.jpeg"/><Relationship Id="rId5" Type="http://schemas.microsoft.com/office/2007/relationships/media" Target="../media/media15.mp3"/><Relationship Id="rId10" Type="http://schemas.openxmlformats.org/officeDocument/2006/relationships/image" Target="../media/image10.jpg"/><Relationship Id="rId4" Type="http://schemas.openxmlformats.org/officeDocument/2006/relationships/audio" Target="../media/media14.mp3"/><Relationship Id="rId9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mp3"/><Relationship Id="rId3" Type="http://schemas.microsoft.com/office/2007/relationships/media" Target="../media/media18.mp3"/><Relationship Id="rId7" Type="http://schemas.microsoft.com/office/2007/relationships/media" Target="../media/media20.mp3"/><Relationship Id="rId12" Type="http://schemas.openxmlformats.org/officeDocument/2006/relationships/image" Target="../media/image3.png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audio" Target="../media/media19.mp3"/><Relationship Id="rId11" Type="http://schemas.openxmlformats.org/officeDocument/2006/relationships/image" Target="https://lh6.googleusercontent.com/Tx9naqLmP4nF07-e0Eiri2SXFtb7O-ZTRwnFnZ7wSIgnfUjyyCKTDBWB8FrIxLT8isJi3CJMHQNcLTO1WiIwWv899Ck-rh10sIp_8kLc1NNUDMuI_VZfMoxiDV1mlMIvFiIcBilO" TargetMode="External"/><Relationship Id="rId5" Type="http://schemas.microsoft.com/office/2007/relationships/media" Target="../media/media19.mp3"/><Relationship Id="rId10" Type="http://schemas.openxmlformats.org/officeDocument/2006/relationships/image" Target="../media/image12.jpeg"/><Relationship Id="rId4" Type="http://schemas.openxmlformats.org/officeDocument/2006/relationships/audio" Target="../media/media18.mp3"/><Relationship Id="rId9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mp3"/><Relationship Id="rId3" Type="http://schemas.microsoft.com/office/2007/relationships/media" Target="../media/media22.mp3"/><Relationship Id="rId7" Type="http://schemas.microsoft.com/office/2007/relationships/media" Target="../media/media24.mp3"/><Relationship Id="rId12" Type="http://schemas.openxmlformats.org/officeDocument/2006/relationships/image" Target="../media/image3.png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audio" Target="../media/media23.mp3"/><Relationship Id="rId11" Type="http://schemas.openxmlformats.org/officeDocument/2006/relationships/image" Target="https://lh6.googleusercontent.com/m6tSnhx4h8r8pTGCHFWk6xNm0eiNQarMwxl2b9J2lZKnVUXX7uVVAlCzHvJ7OqSyMRRTk_r_lWkJRAI1MLr_wSYBsp9l2eR85dJAAZ4EBglEbaKomN0ip5YRPtSw0D_7Owid5PkA" TargetMode="External"/><Relationship Id="rId5" Type="http://schemas.microsoft.com/office/2007/relationships/media" Target="../media/media23.mp3"/><Relationship Id="rId10" Type="http://schemas.openxmlformats.org/officeDocument/2006/relationships/image" Target="../media/image13.jpeg"/><Relationship Id="rId4" Type="http://schemas.openxmlformats.org/officeDocument/2006/relationships/audio" Target="../media/media22.mp3"/><Relationship Id="rId9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28.mp3"/><Relationship Id="rId13" Type="http://schemas.openxmlformats.org/officeDocument/2006/relationships/image" Target="https://lh5.googleusercontent.com/odg-MeHtc9D9RL43SxQv105QHHuVmajhnGBMjAyCw4IpmBjXfhQNK-NdON7zQ0MtwsLtgaO0MCg0Qpu4X6BVtUhyzqxRaOtwO9UrqyLbJqetMZ5SEWw8CZfcVO0_eapeEKXUAs85" TargetMode="External"/><Relationship Id="rId3" Type="http://schemas.microsoft.com/office/2007/relationships/media" Target="../media/media26.mp3"/><Relationship Id="rId7" Type="http://schemas.microsoft.com/office/2007/relationships/media" Target="../media/media28.mp3"/><Relationship Id="rId12" Type="http://schemas.openxmlformats.org/officeDocument/2006/relationships/image" Target="../media/image14.jpeg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6" Type="http://schemas.openxmlformats.org/officeDocument/2006/relationships/audio" Target="../media/media27.mp3"/><Relationship Id="rId11" Type="http://schemas.openxmlformats.org/officeDocument/2006/relationships/slideLayout" Target="../slideLayouts/slideLayout9.xml"/><Relationship Id="rId5" Type="http://schemas.microsoft.com/office/2007/relationships/media" Target="../media/media27.mp3"/><Relationship Id="rId10" Type="http://schemas.openxmlformats.org/officeDocument/2006/relationships/audio" Target="../media/media29.mp3"/><Relationship Id="rId4" Type="http://schemas.openxmlformats.org/officeDocument/2006/relationships/audio" Target="../media/media26.mp3"/><Relationship Id="rId9" Type="http://schemas.microsoft.com/office/2007/relationships/media" Target="../media/media29.mp3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91442E-30E6-244D-BB61-51F26F1482D5}"/>
              </a:ext>
            </a:extLst>
          </p:cNvPr>
          <p:cNvSpPr txBox="1"/>
          <p:nvPr/>
        </p:nvSpPr>
        <p:spPr>
          <a:xfrm>
            <a:off x="1689100" y="1017011"/>
            <a:ext cx="9359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 Rounded MT Bold" panose="020F0704030504030204" pitchFamily="34" charset="77"/>
              </a:rPr>
              <a:t>Aníshaash</a:t>
            </a:r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 Rounded MT Bold" panose="020F0704030504030204" pitchFamily="34" charset="77"/>
              </a:rPr>
              <a:t>tímash</a:t>
            </a:r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 Rounded MT Bold" panose="020F0704030504030204" pitchFamily="34" charset="77"/>
              </a:rPr>
              <a:t>skuulitpamáyay</a:t>
            </a:r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 (Yakama). 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9CCDB4-4FA8-6A45-AC1E-D224FBD9554F}"/>
              </a:ext>
            </a:extLst>
          </p:cNvPr>
          <p:cNvSpPr/>
          <p:nvPr/>
        </p:nvSpPr>
        <p:spPr>
          <a:xfrm>
            <a:off x="450850" y="2337811"/>
            <a:ext cx="11290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E940C4"/>
                </a:solidFill>
                <a:latin typeface="Arial Rounded MT Bold" panose="020F0704030504030204" pitchFamily="34" charset="77"/>
              </a:rPr>
              <a:t>Anishaash</a:t>
            </a:r>
            <a:r>
              <a:rPr lang="en-US" sz="3600" b="1" dirty="0">
                <a:solidFill>
                  <a:srgbClr val="E940C4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3600" b="1" dirty="0" err="1">
                <a:solidFill>
                  <a:srgbClr val="E940C4"/>
                </a:solidFill>
                <a:latin typeface="Arial Rounded MT Bold" panose="020F0704030504030204" pitchFamily="34" charset="77"/>
              </a:rPr>
              <a:t>shapalalp’át</a:t>
            </a:r>
            <a:r>
              <a:rPr lang="en-US" sz="3600" b="1" dirty="0">
                <a:solidFill>
                  <a:srgbClr val="E940C4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3600" b="1" dirty="0" err="1">
                <a:solidFill>
                  <a:srgbClr val="E940C4"/>
                </a:solidFill>
                <a:latin typeface="Arial Rounded MT Bold" panose="020F0704030504030204" pitchFamily="34" charset="77"/>
              </a:rPr>
              <a:t>timash</a:t>
            </a:r>
            <a:r>
              <a:rPr lang="en-US" sz="3600" b="1" dirty="0">
                <a:solidFill>
                  <a:srgbClr val="E940C4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3600" b="1" dirty="0" err="1">
                <a:solidFill>
                  <a:srgbClr val="E940C4"/>
                </a:solidFill>
                <a:latin typeface="Arial Rounded MT Bold" panose="020F0704030504030204" pitchFamily="34" charset="77"/>
              </a:rPr>
              <a:t>sapisquataash</a:t>
            </a:r>
            <a:r>
              <a:rPr lang="en-US" sz="3600" b="1" dirty="0">
                <a:solidFill>
                  <a:srgbClr val="E940C4"/>
                </a:solidFill>
                <a:latin typeface="Arial Rounded MT Bold" panose="020F0704030504030204" pitchFamily="34" charset="77"/>
              </a:rPr>
              <a:t> (Warm springs)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7D4403-B909-9B4C-9B3F-E13336D5ED72}"/>
              </a:ext>
            </a:extLst>
          </p:cNvPr>
          <p:cNvSpPr/>
          <p:nvPr/>
        </p:nvSpPr>
        <p:spPr>
          <a:xfrm>
            <a:off x="1257300" y="3817034"/>
            <a:ext cx="9791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Arial Rounded MT Bold" panose="020F0704030504030204" pitchFamily="34" charset="77"/>
              </a:rPr>
              <a:t>Anišáas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77"/>
              </a:rPr>
              <a:t>̌ </a:t>
            </a:r>
            <a:r>
              <a:rPr lang="en-US" sz="3600" b="1" dirty="0" err="1">
                <a:solidFill>
                  <a:srgbClr val="C00000"/>
                </a:solidFill>
                <a:latin typeface="Arial Rounded MT Bold" panose="020F0704030504030204" pitchFamily="34" charset="77"/>
              </a:rPr>
              <a:t>šapalalp̓át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 Rounded MT Bold" panose="020F0704030504030204" pitchFamily="34" charset="77"/>
              </a:rPr>
              <a:t>timas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77"/>
              </a:rPr>
              <a:t>̌ </a:t>
            </a:r>
            <a:r>
              <a:rPr lang="en-US" sz="3600" b="1" dirty="0" err="1">
                <a:solidFill>
                  <a:srgbClr val="C00000"/>
                </a:solidFill>
                <a:latin typeface="Arial Rounded MT Bold" panose="020F0704030504030204" pitchFamily="34" charset="77"/>
              </a:rPr>
              <a:t>sapsiq̓ʷatas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77"/>
              </a:rPr>
              <a:t>̌ </a:t>
            </a:r>
            <a:r>
              <a:rPr lang="en-US" sz="3600" b="1" dirty="0">
                <a:solidFill>
                  <a:srgbClr val="C00000"/>
                </a:solidFill>
              </a:rPr>
              <a:t>(</a:t>
            </a:r>
            <a:r>
              <a:rPr lang="en-US" sz="3600" b="1" dirty="0" err="1">
                <a:solidFill>
                  <a:srgbClr val="C00000"/>
                </a:solidFill>
              </a:rPr>
              <a:t>Ɨ́matila</a:t>
            </a:r>
            <a:r>
              <a:rPr lang="en-US" sz="36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1DE568-9403-7F49-937B-D69F309659BD}"/>
              </a:ext>
            </a:extLst>
          </p:cNvPr>
          <p:cNvSpPr/>
          <p:nvPr/>
        </p:nvSpPr>
        <p:spPr>
          <a:xfrm>
            <a:off x="3105150" y="529625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>
                <a:latin typeface="Arial Rounded MT Bold" panose="020F0704030504030204" pitchFamily="34" charset="77"/>
              </a:rPr>
              <a:t>Making flashcards (English)</a:t>
            </a:r>
          </a:p>
        </p:txBody>
      </p:sp>
      <p:pic>
        <p:nvPicPr>
          <p:cNvPr id="8" name="slide 1 yakama">
            <a:hlinkClick r:id="" action="ppaction://media"/>
            <a:extLst>
              <a:ext uri="{FF2B5EF4-FFF2-40B4-BE49-F238E27FC236}">
                <a16:creationId xmlns:a16="http://schemas.microsoft.com/office/drawing/2014/main" id="{D6CA4752-C263-2546-BD6F-76F407FEDD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01736" y="1017011"/>
            <a:ext cx="600164" cy="600164"/>
          </a:xfrm>
          <a:prstGeom prst="rect">
            <a:avLst/>
          </a:prstGeom>
          <a:noFill/>
        </p:spPr>
      </p:pic>
      <p:pic>
        <p:nvPicPr>
          <p:cNvPr id="17" name="slide 1 umatilla">
            <a:hlinkClick r:id="" action="ppaction://media"/>
            <a:extLst>
              <a:ext uri="{FF2B5EF4-FFF2-40B4-BE49-F238E27FC236}">
                <a16:creationId xmlns:a16="http://schemas.microsoft.com/office/drawing/2014/main" id="{685911FF-6D00-4146-9235-D58EA3AC62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61294" y="3817035"/>
            <a:ext cx="568986" cy="568986"/>
          </a:xfrm>
          <a:prstGeom prst="rect">
            <a:avLst/>
          </a:prstGeom>
        </p:spPr>
      </p:pic>
      <p:pic>
        <p:nvPicPr>
          <p:cNvPr id="18" name="scr1ws">
            <a:hlinkClick r:id="" action="ppaction://media"/>
            <a:extLst>
              <a:ext uri="{FF2B5EF4-FFF2-40B4-BE49-F238E27FC236}">
                <a16:creationId xmlns:a16="http://schemas.microsoft.com/office/drawing/2014/main" id="{EFA37311-23F3-5246-BB25-2CA96624416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50850" y="2378268"/>
            <a:ext cx="559707" cy="559707"/>
          </a:xfrm>
          <a:prstGeom prst="rect">
            <a:avLst/>
          </a:prstGeom>
        </p:spPr>
      </p:pic>
      <p:pic>
        <p:nvPicPr>
          <p:cNvPr id="19" name="slide 1 English">
            <a:hlinkClick r:id="" action="ppaction://media"/>
            <a:extLst>
              <a:ext uri="{FF2B5EF4-FFF2-40B4-BE49-F238E27FC236}">
                <a16:creationId xmlns:a16="http://schemas.microsoft.com/office/drawing/2014/main" id="{9FA0350B-2D7A-C948-B48E-384FC4DCF48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627858" y="5394902"/>
            <a:ext cx="446087" cy="44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3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67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28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2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43F7F-3369-3849-8F41-169D10980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9959" y="1249290"/>
            <a:ext cx="6220682" cy="820614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Ímałakshaash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kkanaywitpama</a:t>
            </a:r>
            <a:r>
              <a:rPr lang="en-US" sz="3600" b="1" dirty="0">
                <a:solidFill>
                  <a:schemeClr val="bg1"/>
                </a:solidFill>
              </a:rPr>
              <a:t>́.</a:t>
            </a:r>
          </a:p>
          <a:p>
            <a:endParaRPr lang="en-US" sz="32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77FDD306-D46D-1445-A7DA-551FFB476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2651" y="1596292"/>
            <a:ext cx="144442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1" descr="https://lh6.googleusercontent.com/c3oVSDlxHqEehvhUi_A0c2OCL_tB4cgXWtQHIZW5t_09dvMx6RKn9oiLLf7K3M5G89am1N01i74w76aAKkzZg7RhJrh4TguuBvLEGhshEegrfu-oygcYLHJ_us0hEEfayM7q8q1q">
            <a:extLst>
              <a:ext uri="{FF2B5EF4-FFF2-40B4-BE49-F238E27FC236}">
                <a16:creationId xmlns:a16="http://schemas.microsoft.com/office/drawing/2014/main" id="{8C644625-FFEA-5A40-93EA-D3C80DDFB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459" y="1249290"/>
            <a:ext cx="2944374" cy="413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808EDF-E4D6-574A-9B7F-1977B5B684B2}"/>
              </a:ext>
            </a:extLst>
          </p:cNvPr>
          <p:cNvSpPr txBox="1"/>
          <p:nvPr/>
        </p:nvSpPr>
        <p:spPr>
          <a:xfrm>
            <a:off x="1019959" y="2585568"/>
            <a:ext cx="599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E940C4"/>
                </a:solidFill>
              </a:rPr>
              <a:t>itk’ukshaash</a:t>
            </a:r>
            <a:r>
              <a:rPr lang="en-US" sz="3600" b="1" dirty="0">
                <a:solidFill>
                  <a:srgbClr val="E940C4"/>
                </a:solidFill>
              </a:rPr>
              <a:t> </a:t>
            </a:r>
            <a:r>
              <a:rPr lang="en-US" sz="3600" b="1" dirty="0" err="1">
                <a:solidFill>
                  <a:srgbClr val="E940C4"/>
                </a:solidFill>
              </a:rPr>
              <a:t>kutkutpama</a:t>
            </a:r>
            <a:r>
              <a:rPr lang="en-US" sz="3600" b="1" dirty="0">
                <a:solidFill>
                  <a:srgbClr val="E940C4"/>
                </a:solidFill>
              </a:rPr>
              <a:t>.</a:t>
            </a:r>
            <a:endParaRPr lang="en-US" sz="3600" dirty="0">
              <a:solidFill>
                <a:srgbClr val="E940C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383D93-535B-2B42-BC66-AE335E3C1EAE}"/>
              </a:ext>
            </a:extLst>
          </p:cNvPr>
          <p:cNvSpPr txBox="1"/>
          <p:nvPr/>
        </p:nvSpPr>
        <p:spPr>
          <a:xfrm>
            <a:off x="1132900" y="3747563"/>
            <a:ext cx="600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</a:rPr>
              <a:t>Imałaakšaas</a:t>
            </a:r>
            <a:r>
              <a:rPr lang="en-US" sz="3600" b="1" dirty="0">
                <a:solidFill>
                  <a:srgbClr val="C00000"/>
                </a:solidFill>
              </a:rPr>
              <a:t>̌ </a:t>
            </a:r>
            <a:r>
              <a:rPr lang="en-US" sz="3600" b="1" dirty="0" err="1">
                <a:solidFill>
                  <a:srgbClr val="C00000"/>
                </a:solidFill>
              </a:rPr>
              <a:t>kutkutpama</a:t>
            </a:r>
            <a:r>
              <a:rPr lang="en-US" sz="3600" b="1" dirty="0">
                <a:solidFill>
                  <a:srgbClr val="C00000"/>
                </a:solidFill>
              </a:rPr>
              <a:t>.</a:t>
            </a:r>
            <a:endParaRPr lang="en-US" sz="3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0FA28C-8A74-D74E-8383-6DA5E2CFD582}"/>
              </a:ext>
            </a:extLst>
          </p:cNvPr>
          <p:cNvSpPr/>
          <p:nvPr/>
        </p:nvSpPr>
        <p:spPr>
          <a:xfrm>
            <a:off x="1132901" y="4788096"/>
            <a:ext cx="6003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I am clearing a workplace.</a:t>
            </a:r>
          </a:p>
        </p:txBody>
      </p:sp>
      <p:pic>
        <p:nvPicPr>
          <p:cNvPr id="14" name="slide 2 yakama">
            <a:hlinkClick r:id="" action="ppaction://media"/>
            <a:extLst>
              <a:ext uri="{FF2B5EF4-FFF2-40B4-BE49-F238E27FC236}">
                <a16:creationId xmlns:a16="http://schemas.microsoft.com/office/drawing/2014/main" id="{FAECC799-4256-2744-8268-C123E598AA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91141" y="1316623"/>
            <a:ext cx="646332" cy="646332"/>
          </a:xfrm>
          <a:prstGeom prst="rect">
            <a:avLst/>
          </a:prstGeom>
        </p:spPr>
      </p:pic>
      <p:pic>
        <p:nvPicPr>
          <p:cNvPr id="15" name="slide 2 umatilla">
            <a:hlinkClick r:id="" action="ppaction://media"/>
            <a:extLst>
              <a:ext uri="{FF2B5EF4-FFF2-40B4-BE49-F238E27FC236}">
                <a16:creationId xmlns:a16="http://schemas.microsoft.com/office/drawing/2014/main" id="{C0AFAE03-B504-6042-AE32-CE270A64100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73625" y="3830794"/>
            <a:ext cx="646333" cy="646333"/>
          </a:xfrm>
          <a:prstGeom prst="rect">
            <a:avLst/>
          </a:prstGeom>
        </p:spPr>
      </p:pic>
      <p:pic>
        <p:nvPicPr>
          <p:cNvPr id="16" name="scr2ws">
            <a:hlinkClick r:id="" action="ppaction://media"/>
            <a:extLst>
              <a:ext uri="{FF2B5EF4-FFF2-40B4-BE49-F238E27FC236}">
                <a16:creationId xmlns:a16="http://schemas.microsoft.com/office/drawing/2014/main" id="{D9E0CBEA-8F0F-9D45-B7EF-92FE20AAC50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73624" y="2662086"/>
            <a:ext cx="646334" cy="646334"/>
          </a:xfrm>
          <a:prstGeom prst="rect">
            <a:avLst/>
          </a:prstGeom>
        </p:spPr>
      </p:pic>
      <p:pic>
        <p:nvPicPr>
          <p:cNvPr id="17" name="slide 2 E">
            <a:hlinkClick r:id="" action="ppaction://media"/>
            <a:extLst>
              <a:ext uri="{FF2B5EF4-FFF2-40B4-BE49-F238E27FC236}">
                <a16:creationId xmlns:a16="http://schemas.microsoft.com/office/drawing/2014/main" id="{4E1B952E-5341-8948-91EC-45E3D01CBAA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38191" y="4852661"/>
            <a:ext cx="581767" cy="58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6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2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97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4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E53FA9-D210-A241-978F-7C9725C1EEFE}"/>
              </a:ext>
            </a:extLst>
          </p:cNvPr>
          <p:cNvSpPr/>
          <p:nvPr/>
        </p:nvSpPr>
        <p:spPr>
          <a:xfrm>
            <a:off x="759414" y="1568723"/>
            <a:ext cx="112362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E940C4"/>
                </a:solidFill>
              </a:rPr>
              <a:t>Naik’ukshaash</a:t>
            </a:r>
            <a:r>
              <a:rPr lang="en-US" sz="2800" b="1" dirty="0">
                <a:solidFill>
                  <a:srgbClr val="E940C4"/>
                </a:solidFill>
              </a:rPr>
              <a:t> </a:t>
            </a:r>
            <a:r>
              <a:rPr lang="en-US" sz="2800" b="1" dirty="0" err="1">
                <a:solidFill>
                  <a:srgbClr val="E940C4"/>
                </a:solidFill>
              </a:rPr>
              <a:t>tuntunwi’anitpama</a:t>
            </a:r>
            <a:r>
              <a:rPr lang="en-US" sz="2800" b="1" dirty="0">
                <a:solidFill>
                  <a:srgbClr val="E940C4"/>
                </a:solidFill>
              </a:rPr>
              <a:t>: </a:t>
            </a:r>
            <a:r>
              <a:rPr lang="en-US" sz="2800" b="1" dirty="0" err="1">
                <a:solidFill>
                  <a:srgbClr val="E940C4"/>
                </a:solidFill>
              </a:rPr>
              <a:t>timash</a:t>
            </a:r>
            <a:r>
              <a:rPr lang="en-US" sz="2800" b="1" dirty="0">
                <a:solidFill>
                  <a:srgbClr val="E940C4"/>
                </a:solidFill>
              </a:rPr>
              <a:t>, </a:t>
            </a:r>
            <a:r>
              <a:rPr lang="en-US" sz="2800" b="1" dirty="0" err="1">
                <a:solidFill>
                  <a:srgbClr val="E940C4"/>
                </a:solidFill>
              </a:rPr>
              <a:t>shapalalp’at</a:t>
            </a:r>
            <a:r>
              <a:rPr lang="en-US" sz="2800" b="1" dirty="0">
                <a:solidFill>
                  <a:srgbClr val="E940C4"/>
                </a:solidFill>
              </a:rPr>
              <a:t>, </a:t>
            </a:r>
            <a:r>
              <a:rPr lang="en-US" sz="2800" b="1" dirty="0" err="1">
                <a:solidFill>
                  <a:srgbClr val="E940C4"/>
                </a:solidFill>
              </a:rPr>
              <a:t>s’nwit</a:t>
            </a:r>
            <a:r>
              <a:rPr lang="en-US" sz="2800" b="1" dirty="0">
                <a:solidFill>
                  <a:srgbClr val="E940C4"/>
                </a:solidFill>
              </a:rPr>
              <a:t>, </a:t>
            </a:r>
            <a:r>
              <a:rPr lang="en-US" sz="2800" b="1" dirty="0" err="1">
                <a:solidFill>
                  <a:srgbClr val="E940C4"/>
                </a:solidFill>
              </a:rPr>
              <a:t>saalit’áwas</a:t>
            </a:r>
            <a:r>
              <a:rPr lang="en-US" sz="2800" b="1" dirty="0">
                <a:solidFill>
                  <a:srgbClr val="E940C4"/>
                </a:solidFill>
              </a:rPr>
              <a:t>, </a:t>
            </a:r>
            <a:r>
              <a:rPr lang="en-US" sz="2800" b="1" dirty="0" err="1">
                <a:solidFill>
                  <a:srgbClr val="E940C4"/>
                </a:solidFill>
              </a:rPr>
              <a:t>shapáwach’akawas</a:t>
            </a:r>
            <a:r>
              <a:rPr lang="en-US" sz="2800" b="1" dirty="0">
                <a:solidFill>
                  <a:srgbClr val="E940C4"/>
                </a:solidFill>
              </a:rPr>
              <a:t>, </a:t>
            </a:r>
            <a:r>
              <a:rPr lang="en-US" sz="2800" b="1" dirty="0" err="1">
                <a:solidFill>
                  <a:srgbClr val="E940C4"/>
                </a:solidFill>
              </a:rPr>
              <a:t>ku</a:t>
            </a:r>
            <a:r>
              <a:rPr lang="en-US" sz="2800" b="1" dirty="0">
                <a:solidFill>
                  <a:srgbClr val="E940C4"/>
                </a:solidFill>
              </a:rPr>
              <a:t> </a:t>
            </a:r>
            <a:r>
              <a:rPr lang="en-US" sz="2800" b="1" dirty="0" err="1">
                <a:solidFill>
                  <a:srgbClr val="E940C4"/>
                </a:solidFill>
              </a:rPr>
              <a:t>timat’awas</a:t>
            </a:r>
            <a:r>
              <a:rPr lang="en-US" sz="2800" b="1" dirty="0">
                <a:solidFill>
                  <a:srgbClr val="E940C4"/>
                </a:solidFill>
              </a:rPr>
              <a:t>.</a:t>
            </a:r>
            <a:endParaRPr lang="en-US" sz="2800" dirty="0">
              <a:solidFill>
                <a:srgbClr val="E940C4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02A298-0E44-B746-801A-F9B226336D91}"/>
              </a:ext>
            </a:extLst>
          </p:cNvPr>
          <p:cNvSpPr/>
          <p:nvPr/>
        </p:nvSpPr>
        <p:spPr>
          <a:xfrm>
            <a:off x="759413" y="2463269"/>
            <a:ext cx="112362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</a:rPr>
              <a:t>Nayk̓ukšaas</a:t>
            </a:r>
            <a:r>
              <a:rPr lang="en-US" sz="2800" b="1" dirty="0">
                <a:solidFill>
                  <a:srgbClr val="C00000"/>
                </a:solidFill>
              </a:rPr>
              <a:t>̌ </a:t>
            </a:r>
            <a:r>
              <a:rPr lang="en-US" sz="2800" b="1" dirty="0" err="1">
                <a:solidFill>
                  <a:srgbClr val="C00000"/>
                </a:solidFill>
              </a:rPr>
              <a:t>timas</a:t>
            </a:r>
            <a:r>
              <a:rPr lang="en-US" sz="2800" b="1" dirty="0">
                <a:solidFill>
                  <a:srgbClr val="C00000"/>
                </a:solidFill>
              </a:rPr>
              <a:t>̌, </a:t>
            </a:r>
            <a:r>
              <a:rPr lang="en-US" sz="2800" b="1" dirty="0" err="1">
                <a:solidFill>
                  <a:srgbClr val="C00000"/>
                </a:solidFill>
              </a:rPr>
              <a:t>Sapalalput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en-US" sz="2800" b="1" dirty="0" err="1">
                <a:solidFill>
                  <a:srgbClr val="C00000"/>
                </a:solidFill>
              </a:rPr>
              <a:t>Sinwit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en-US" sz="2800" b="1" dirty="0" err="1">
                <a:solidFill>
                  <a:srgbClr val="C00000"/>
                </a:solidFill>
              </a:rPr>
              <a:t>Salit̓awas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en-US" sz="2800" b="1" dirty="0" err="1">
                <a:solidFill>
                  <a:srgbClr val="C00000"/>
                </a:solidFill>
              </a:rPr>
              <a:t>Šapawac</a:t>
            </a:r>
            <a:r>
              <a:rPr lang="en-US" sz="2800" b="1" dirty="0">
                <a:solidFill>
                  <a:srgbClr val="C00000"/>
                </a:solidFill>
              </a:rPr>
              <a:t>̌̓</a:t>
            </a:r>
            <a:r>
              <a:rPr lang="en-US" sz="2800" b="1" dirty="0" err="1">
                <a:solidFill>
                  <a:srgbClr val="C00000"/>
                </a:solidFill>
              </a:rPr>
              <a:t>akawas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en-US" sz="2800" b="1" dirty="0" err="1">
                <a:solidFill>
                  <a:srgbClr val="C00000"/>
                </a:solidFill>
              </a:rPr>
              <a:t>timat̓awas</a:t>
            </a:r>
            <a:r>
              <a:rPr lang="en-US" sz="2800" b="1" dirty="0">
                <a:solidFill>
                  <a:srgbClr val="C00000"/>
                </a:solidFill>
              </a:rPr>
              <a:t>.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4714D0-7F8E-544B-B9D0-B8B50A1B4DF4}"/>
              </a:ext>
            </a:extLst>
          </p:cNvPr>
          <p:cNvSpPr/>
          <p:nvPr/>
        </p:nvSpPr>
        <p:spPr>
          <a:xfrm>
            <a:off x="759412" y="3357815"/>
            <a:ext cx="108643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I am gathering supplies: cards, pictures, words, scissors, glue and writing utensils.</a:t>
            </a:r>
            <a:endParaRPr lang="en-US" sz="2800" b="1" dirty="0">
              <a:solidFill>
                <a:srgbClr val="FF46E7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111F6E-30D5-D442-B723-02572E496882}"/>
              </a:ext>
            </a:extLst>
          </p:cNvPr>
          <p:cNvSpPr/>
          <p:nvPr/>
        </p:nvSpPr>
        <p:spPr>
          <a:xfrm>
            <a:off x="759412" y="614616"/>
            <a:ext cx="112362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Áskawishaash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patúnpatun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  <a:r>
              <a:rPr lang="en-US" sz="2800" b="1" dirty="0" err="1">
                <a:solidFill>
                  <a:schemeClr val="bg1"/>
                </a:solidFill>
              </a:rPr>
              <a:t>tímash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píkchash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sɨ́nwit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saalit’áwaaas</a:t>
            </a:r>
            <a:r>
              <a:rPr lang="en-US" sz="2800" b="1" dirty="0">
                <a:solidFill>
                  <a:schemeClr val="bg1"/>
                </a:solidFill>
              </a:rPr>
              <a:t>,   </a:t>
            </a:r>
            <a:r>
              <a:rPr lang="en-US" sz="2800" b="1" dirty="0" err="1">
                <a:solidFill>
                  <a:schemeClr val="bg1"/>
                </a:solidFill>
              </a:rPr>
              <a:t>shapáwach’akt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timat’áwaas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4" name="Picture 13" descr="Office Depot Brand Ruled Rainbow Index">
            <a:extLst>
              <a:ext uri="{FF2B5EF4-FFF2-40B4-BE49-F238E27FC236}">
                <a16:creationId xmlns:a16="http://schemas.microsoft.com/office/drawing/2014/main" id="{9F24279D-D9BF-AF4B-9020-E04F8E646E59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5059">
            <a:off x="1075654" y="4622526"/>
            <a:ext cx="1743075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Office Depot Brand Scissors 8 Straight">
            <a:extLst>
              <a:ext uri="{FF2B5EF4-FFF2-40B4-BE49-F238E27FC236}">
                <a16:creationId xmlns:a16="http://schemas.microsoft.com/office/drawing/2014/main" id="{F59768E2-B0E6-2440-939D-AD0B0E958E3D}"/>
              </a:ext>
            </a:extLst>
          </p:cNvPr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8"/>
          <a:stretch/>
        </p:blipFill>
        <p:spPr bwMode="auto">
          <a:xfrm rot="1293814">
            <a:off x="5082807" y="4590927"/>
            <a:ext cx="1865910" cy="1645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Image result for glue">
            <a:extLst>
              <a:ext uri="{FF2B5EF4-FFF2-40B4-BE49-F238E27FC236}">
                <a16:creationId xmlns:a16="http://schemas.microsoft.com/office/drawing/2014/main" id="{26DB7186-629E-BC4A-BA29-3EE19AECC140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165" y="4104502"/>
            <a:ext cx="1583940" cy="135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ttp://images.wisegeek.com/group-of-photos.jpg">
            <a:extLst>
              <a:ext uri="{FF2B5EF4-FFF2-40B4-BE49-F238E27FC236}">
                <a16:creationId xmlns:a16="http://schemas.microsoft.com/office/drawing/2014/main" id="{17002CF4-4947-EE4B-B09A-49137AA4BE36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411" y="4813201"/>
            <a:ext cx="2016593" cy="1517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Office Depot&amp;reg; Brand Permanent Markers, Fine Point, 100% Recycled, Assorted Ink Colors, Pack Of 5">
            <a:extLst>
              <a:ext uri="{FF2B5EF4-FFF2-40B4-BE49-F238E27FC236}">
                <a16:creationId xmlns:a16="http://schemas.microsoft.com/office/drawing/2014/main" id="{15CC0FD6-54F7-4242-97A8-8C682C17FAF4}"/>
              </a:ext>
            </a:extLst>
          </p:cNvPr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7" r="13089"/>
          <a:stretch/>
        </p:blipFill>
        <p:spPr bwMode="auto">
          <a:xfrm rot="20324357">
            <a:off x="9480801" y="4037935"/>
            <a:ext cx="1459700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lide 3 yakama">
            <a:hlinkClick r:id="" action="ppaction://media"/>
            <a:extLst>
              <a:ext uri="{FF2B5EF4-FFF2-40B4-BE49-F238E27FC236}">
                <a16:creationId xmlns:a16="http://schemas.microsoft.com/office/drawing/2014/main" id="{6EE24C06-042B-D64A-AADD-AC6A1AF63D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7366" y="674177"/>
            <a:ext cx="696892" cy="696892"/>
          </a:xfrm>
          <a:prstGeom prst="rect">
            <a:avLst/>
          </a:prstGeom>
        </p:spPr>
      </p:pic>
      <p:pic>
        <p:nvPicPr>
          <p:cNvPr id="20" name="slide 3 umatilla">
            <a:hlinkClick r:id="" action="ppaction://media"/>
            <a:extLst>
              <a:ext uri="{FF2B5EF4-FFF2-40B4-BE49-F238E27FC236}">
                <a16:creationId xmlns:a16="http://schemas.microsoft.com/office/drawing/2014/main" id="{863352F3-193F-D34B-BE84-2EFFBBA44A9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59434" y="2633999"/>
            <a:ext cx="685403" cy="685403"/>
          </a:xfrm>
          <a:prstGeom prst="rect">
            <a:avLst/>
          </a:prstGeom>
        </p:spPr>
      </p:pic>
      <p:pic>
        <p:nvPicPr>
          <p:cNvPr id="21" name="scr3ws">
            <a:hlinkClick r:id="" action="ppaction://media"/>
            <a:extLst>
              <a:ext uri="{FF2B5EF4-FFF2-40B4-BE49-F238E27FC236}">
                <a16:creationId xmlns:a16="http://schemas.microsoft.com/office/drawing/2014/main" id="{E718764D-A522-9543-8C22-97F8EEAA991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7366" y="1703215"/>
            <a:ext cx="696892" cy="696892"/>
          </a:xfrm>
          <a:prstGeom prst="rect">
            <a:avLst/>
          </a:prstGeom>
        </p:spPr>
      </p:pic>
      <p:pic>
        <p:nvPicPr>
          <p:cNvPr id="22" name="slide 3 E">
            <a:hlinkClick r:id="" action="ppaction://media"/>
            <a:extLst>
              <a:ext uri="{FF2B5EF4-FFF2-40B4-BE49-F238E27FC236}">
                <a16:creationId xmlns:a16="http://schemas.microsoft.com/office/drawing/2014/main" id="{CF369278-8C20-E64C-89DD-DC5B25C50EF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95485" y="3475516"/>
            <a:ext cx="696892" cy="69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1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8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64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28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81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1D75FD-2541-8648-AB6D-CB910AB2F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5810" y="812800"/>
            <a:ext cx="10872790" cy="787400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Ásaalishaashnan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píkchash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kush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shapáwach’aksha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tímashpa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AD5E01-D980-F64E-B701-C98BA43D603F}"/>
              </a:ext>
            </a:extLst>
          </p:cNvPr>
          <p:cNvSpPr/>
          <p:nvPr/>
        </p:nvSpPr>
        <p:spPr>
          <a:xfrm>
            <a:off x="785809" y="1600200"/>
            <a:ext cx="1119154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1" dirty="0" err="1">
                <a:solidFill>
                  <a:srgbClr val="E940C4"/>
                </a:solidFill>
                <a:latin typeface="Arial" panose="020B0604020202020204" pitchFamily="34" charset="0"/>
              </a:rPr>
              <a:t>Saalishaash</a:t>
            </a:r>
            <a:r>
              <a:rPr lang="en-US" sz="3200" b="1" dirty="0">
                <a:solidFill>
                  <a:srgbClr val="E940C4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940C4"/>
                </a:solidFill>
                <a:latin typeface="Arial" panose="020B0604020202020204" pitchFamily="34" charset="0"/>
              </a:rPr>
              <a:t>shapalalp’at</a:t>
            </a:r>
            <a:r>
              <a:rPr lang="en-US" sz="3200" b="1" dirty="0">
                <a:solidFill>
                  <a:srgbClr val="E940C4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940C4"/>
                </a:solidFill>
                <a:latin typeface="Arial" panose="020B0604020202020204" pitchFamily="34" charset="0"/>
              </a:rPr>
              <a:t>ku</a:t>
            </a:r>
            <a:r>
              <a:rPr lang="en-US" sz="3200" b="1" dirty="0">
                <a:solidFill>
                  <a:srgbClr val="E940C4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940C4"/>
                </a:solidFill>
                <a:latin typeface="Arial" panose="020B0604020202020204" pitchFamily="34" charset="0"/>
              </a:rPr>
              <a:t>shapáwach’aksha</a:t>
            </a:r>
            <a:r>
              <a:rPr lang="en-US" sz="3200" b="1" dirty="0">
                <a:solidFill>
                  <a:srgbClr val="E940C4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E940C4"/>
                </a:solidFill>
                <a:latin typeface="Arial" panose="020B0604020202020204" pitchFamily="34" charset="0"/>
              </a:rPr>
              <a:t>timashpa</a:t>
            </a:r>
            <a:r>
              <a:rPr lang="en-US" sz="3200" b="1" dirty="0">
                <a:solidFill>
                  <a:srgbClr val="E940C4"/>
                </a:solidFill>
                <a:latin typeface="Arial" panose="020B0604020202020204" pitchFamily="34" charset="0"/>
              </a:rPr>
              <a:t>.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FD35E-C349-084C-9CF1-C2F44E1175B4}"/>
              </a:ext>
            </a:extLst>
          </p:cNvPr>
          <p:cNvSpPr/>
          <p:nvPr/>
        </p:nvSpPr>
        <p:spPr>
          <a:xfrm>
            <a:off x="785810" y="2387600"/>
            <a:ext cx="10872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980000"/>
                </a:solidFill>
                <a:latin typeface="Arial" panose="020B0604020202020204" pitchFamily="34" charset="0"/>
              </a:rPr>
              <a:t>Sapalalpatnaas</a:t>
            </a:r>
            <a:r>
              <a:rPr lang="en-US" sz="3200" b="1" dirty="0">
                <a:solidFill>
                  <a:srgbClr val="980000"/>
                </a:solidFill>
                <a:latin typeface="Arial" panose="020B0604020202020204" pitchFamily="34" charset="0"/>
              </a:rPr>
              <a:t>̌ </a:t>
            </a:r>
            <a:r>
              <a:rPr lang="en-US" sz="3200" b="1" dirty="0" err="1">
                <a:solidFill>
                  <a:srgbClr val="980000"/>
                </a:solidFill>
                <a:latin typeface="Arial" panose="020B0604020202020204" pitchFamily="34" charset="0"/>
              </a:rPr>
              <a:t>saališa</a:t>
            </a:r>
            <a:r>
              <a:rPr lang="en-US" sz="3200" b="1" dirty="0">
                <a:solidFill>
                  <a:srgbClr val="98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980000"/>
                </a:solidFill>
                <a:latin typeface="Arial" panose="020B0604020202020204" pitchFamily="34" charset="0"/>
              </a:rPr>
              <a:t>ku</a:t>
            </a:r>
            <a:r>
              <a:rPr lang="en-US" sz="3200" b="1" dirty="0">
                <a:solidFill>
                  <a:srgbClr val="98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980000"/>
                </a:solidFill>
                <a:latin typeface="Arial" panose="020B0604020202020204" pitchFamily="34" charset="0"/>
              </a:rPr>
              <a:t>inas</a:t>
            </a:r>
            <a:r>
              <a:rPr lang="en-US" sz="3200" b="1" dirty="0">
                <a:solidFill>
                  <a:srgbClr val="980000"/>
                </a:solidFill>
                <a:latin typeface="Arial" panose="020B0604020202020204" pitchFamily="34" charset="0"/>
              </a:rPr>
              <a:t>̌ </a:t>
            </a:r>
            <a:r>
              <a:rPr lang="en-US" sz="3200" b="1" dirty="0" err="1">
                <a:solidFill>
                  <a:srgbClr val="980000"/>
                </a:solidFill>
                <a:latin typeface="Arial" panose="020B0604020202020204" pitchFamily="34" charset="0"/>
              </a:rPr>
              <a:t>sapawačakša</a:t>
            </a:r>
            <a:r>
              <a:rPr lang="en-US" sz="3200" b="1" dirty="0">
                <a:solidFill>
                  <a:srgbClr val="98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980000"/>
                </a:solidFill>
                <a:latin typeface="Arial" panose="020B0604020202020204" pitchFamily="34" charset="0"/>
              </a:rPr>
              <a:t>timašpa</a:t>
            </a:r>
            <a:r>
              <a:rPr lang="en-US" sz="3200" b="1" dirty="0">
                <a:solidFill>
                  <a:srgbClr val="980000"/>
                </a:solidFill>
                <a:latin typeface="Arial" panose="020B0604020202020204" pitchFamily="34" charset="0"/>
              </a:rPr>
              <a:t>.</a:t>
            </a:r>
            <a:endParaRPr lang="en-US" sz="32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4C32AC-EBB9-9C4E-95C3-8961868AD444}"/>
              </a:ext>
            </a:extLst>
          </p:cNvPr>
          <p:cNvSpPr/>
          <p:nvPr/>
        </p:nvSpPr>
        <p:spPr>
          <a:xfrm>
            <a:off x="785810" y="3028891"/>
            <a:ext cx="10872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I am cutting out the pictures and I am gluing them on the card.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5F28DC-6173-DC4B-AEC5-43005E9E7600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716">
            <a:off x="2160547" y="3953677"/>
            <a:ext cx="3157507" cy="2230989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052C43C2-F42F-5043-A9C2-36C5E8AC38C1}"/>
              </a:ext>
            </a:extLst>
          </p:cNvPr>
          <p:cNvSpPr>
            <a:spLocks noChangeArrowheads="1"/>
          </p:cNvSpPr>
          <p:nvPr/>
        </p:nvSpPr>
        <p:spPr bwMode="auto">
          <a:xfrm rot="1114184">
            <a:off x="2975220" y="3546371"/>
            <a:ext cx="22079625" cy="5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5" name="Picture 3" descr="https://lh5.googleusercontent.com/GB855r3HS0gzlZq3XjspzWbI_74jUleJLbDLSVDVWnhXVulPMxAS-kOhmCATi0M0_boP8qNzV91iITTQBWU9CofjWCMI7IQHwtZZFUhZFcBrUecn5JDFwpqNWA01Udxdx1P-DZR_">
            <a:extLst>
              <a:ext uri="{FF2B5EF4-FFF2-40B4-BE49-F238E27FC236}">
                <a16:creationId xmlns:a16="http://schemas.microsoft.com/office/drawing/2014/main" id="{143A7563-9918-104A-9CB2-601C9264B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47" b="16272"/>
          <a:stretch>
            <a:fillRect/>
          </a:stretch>
        </p:blipFill>
        <p:spPr bwMode="auto">
          <a:xfrm rot="20324345">
            <a:off x="6581354" y="3997878"/>
            <a:ext cx="2739931" cy="208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slide 4 yakama">
            <a:hlinkClick r:id="" action="ppaction://media"/>
            <a:extLst>
              <a:ext uri="{FF2B5EF4-FFF2-40B4-BE49-F238E27FC236}">
                <a16:creationId xmlns:a16="http://schemas.microsoft.com/office/drawing/2014/main" id="{1C069A54-ED8C-F941-AA18-73E837CEBD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91154" y="857500"/>
            <a:ext cx="684491" cy="684491"/>
          </a:xfrm>
          <a:prstGeom prst="rect">
            <a:avLst/>
          </a:prstGeom>
        </p:spPr>
      </p:pic>
      <p:pic>
        <p:nvPicPr>
          <p:cNvPr id="14" name="slide 4 umatilla">
            <a:hlinkClick r:id="" action="ppaction://media"/>
            <a:extLst>
              <a:ext uri="{FF2B5EF4-FFF2-40B4-BE49-F238E27FC236}">
                <a16:creationId xmlns:a16="http://schemas.microsoft.com/office/drawing/2014/main" id="{3221DE1B-1AAD-EF45-8D5F-501DB62CFA0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4098" y="2387600"/>
            <a:ext cx="601051" cy="601051"/>
          </a:xfrm>
          <a:prstGeom prst="rect">
            <a:avLst/>
          </a:prstGeom>
        </p:spPr>
      </p:pic>
      <p:pic>
        <p:nvPicPr>
          <p:cNvPr id="15" name="scr4ws">
            <a:hlinkClick r:id="" action="ppaction://media"/>
            <a:extLst>
              <a:ext uri="{FF2B5EF4-FFF2-40B4-BE49-F238E27FC236}">
                <a16:creationId xmlns:a16="http://schemas.microsoft.com/office/drawing/2014/main" id="{6A09ED6C-980A-CC4E-893A-3AD96066E9D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91153" y="1541991"/>
            <a:ext cx="684491" cy="684491"/>
          </a:xfrm>
          <a:prstGeom prst="rect">
            <a:avLst/>
          </a:prstGeom>
        </p:spPr>
      </p:pic>
      <p:pic>
        <p:nvPicPr>
          <p:cNvPr id="16" name="slide 4 E">
            <a:hlinkClick r:id="" action="ppaction://media"/>
            <a:extLst>
              <a:ext uri="{FF2B5EF4-FFF2-40B4-BE49-F238E27FC236}">
                <a16:creationId xmlns:a16="http://schemas.microsoft.com/office/drawing/2014/main" id="{4D874F76-96CE-2847-9963-487EC6C0C94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4097" y="3072091"/>
            <a:ext cx="601051" cy="60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8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99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35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8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075F0-E04B-7A47-AF38-8FFDCF702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4405" y="4973420"/>
            <a:ext cx="10263190" cy="646330"/>
          </a:xfrm>
        </p:spPr>
        <p:txBody>
          <a:bodyPr>
            <a:noAutofit/>
          </a:bodyPr>
          <a:lstStyle/>
          <a:p>
            <a:r>
              <a:rPr lang="en-US" sz="3600" b="1" dirty="0"/>
              <a:t>I am writing the words on the card.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DD5B1B-958E-B546-B0B7-5412407AADC3}"/>
              </a:ext>
            </a:extLst>
          </p:cNvPr>
          <p:cNvSpPr/>
          <p:nvPr/>
        </p:nvSpPr>
        <p:spPr>
          <a:xfrm>
            <a:off x="964405" y="1012261"/>
            <a:ext cx="10263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Átimashaash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sɨnwit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tímashpa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CE7148-0C20-1D46-907F-32F93D182125}"/>
              </a:ext>
            </a:extLst>
          </p:cNvPr>
          <p:cNvSpPr/>
          <p:nvPr/>
        </p:nvSpPr>
        <p:spPr>
          <a:xfrm>
            <a:off x="964405" y="2350966"/>
            <a:ext cx="10263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E940C4"/>
                </a:solidFill>
                <a:latin typeface="Arial" panose="020B0604020202020204" pitchFamily="34" charset="0"/>
              </a:rPr>
              <a:t>Timashaash</a:t>
            </a:r>
            <a:r>
              <a:rPr lang="en-US" sz="3600" b="1" dirty="0">
                <a:solidFill>
                  <a:srgbClr val="E940C4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E940C4"/>
                </a:solidFill>
                <a:latin typeface="Arial" panose="020B0604020202020204" pitchFamily="34" charset="0"/>
              </a:rPr>
              <a:t>s’nwit</a:t>
            </a:r>
            <a:r>
              <a:rPr lang="en-US" sz="3600" b="1" dirty="0">
                <a:solidFill>
                  <a:srgbClr val="E940C4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E940C4"/>
                </a:solidFill>
                <a:latin typeface="Arial" panose="020B0604020202020204" pitchFamily="34" charset="0"/>
              </a:rPr>
              <a:t>timashpa</a:t>
            </a:r>
            <a:r>
              <a:rPr lang="en-US" sz="3600" b="1" dirty="0">
                <a:solidFill>
                  <a:srgbClr val="E940C4"/>
                </a:solidFill>
                <a:latin typeface="Arial" panose="020B0604020202020204" pitchFamily="34" charset="0"/>
              </a:rPr>
              <a:t>.</a:t>
            </a:r>
            <a:endParaRPr lang="en-US" sz="3600" dirty="0">
              <a:solidFill>
                <a:srgbClr val="E940C4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774FC5-4A9B-604B-AF95-42452A5B48D4}"/>
              </a:ext>
            </a:extLst>
          </p:cNvPr>
          <p:cNvSpPr/>
          <p:nvPr/>
        </p:nvSpPr>
        <p:spPr>
          <a:xfrm>
            <a:off x="964405" y="3689671"/>
            <a:ext cx="10263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980000"/>
                </a:solidFill>
                <a:latin typeface="Arial" panose="020B0604020202020204" pitchFamily="34" charset="0"/>
              </a:rPr>
              <a:t>Timašaas</a:t>
            </a:r>
            <a:r>
              <a:rPr lang="en-US" sz="3600" b="1" dirty="0">
                <a:solidFill>
                  <a:srgbClr val="980000"/>
                </a:solidFill>
                <a:latin typeface="Arial" panose="020B0604020202020204" pitchFamily="34" charset="0"/>
              </a:rPr>
              <a:t>̌ </a:t>
            </a:r>
            <a:r>
              <a:rPr lang="en-US" sz="3600" b="1" dirty="0" err="1">
                <a:solidFill>
                  <a:srgbClr val="980000"/>
                </a:solidFill>
                <a:latin typeface="Arial" panose="020B0604020202020204" pitchFamily="34" charset="0"/>
              </a:rPr>
              <a:t>sinwit</a:t>
            </a:r>
            <a:r>
              <a:rPr lang="en-US" sz="3600" b="1" dirty="0">
                <a:solidFill>
                  <a:srgbClr val="980000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980000"/>
                </a:solidFill>
                <a:latin typeface="Arial" panose="020B0604020202020204" pitchFamily="34" charset="0"/>
              </a:rPr>
              <a:t>timašpa</a:t>
            </a:r>
            <a:r>
              <a:rPr lang="en-US" sz="3600" b="1" dirty="0">
                <a:solidFill>
                  <a:srgbClr val="980000"/>
                </a:solidFill>
                <a:latin typeface="Arial" panose="020B0604020202020204" pitchFamily="34" charset="0"/>
              </a:rPr>
              <a:t>.</a:t>
            </a:r>
            <a:endParaRPr lang="en-US" sz="3600" b="1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53ECD80-61A7-314A-9B34-D1F1F4D42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9000" y="3529704"/>
            <a:ext cx="1635162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5" descr="https://lh6.googleusercontent.com/Tx9naqLmP4nF07-e0Eiri2SXFtb7O-ZTRwnFnZ7wSIgnfUjyyCKTDBWB8FrIxLT8isJi3CJMHQNcLTO1WiIwWv899Ck-rh10sIp_8kLc1NNUDMuI_VZfMoxiDV1mlMIvFiIcBilO">
            <a:extLst>
              <a:ext uri="{FF2B5EF4-FFF2-40B4-BE49-F238E27FC236}">
                <a16:creationId xmlns:a16="http://schemas.microsoft.com/office/drawing/2014/main" id="{87988DD6-1567-CC40-8793-685FCAEDA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6286">
            <a:off x="8434391" y="1462778"/>
            <a:ext cx="2895600" cy="414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de 5 yakama">
            <a:hlinkClick r:id="" action="ppaction://media"/>
            <a:extLst>
              <a:ext uri="{FF2B5EF4-FFF2-40B4-BE49-F238E27FC236}">
                <a16:creationId xmlns:a16="http://schemas.microsoft.com/office/drawing/2014/main" id="{E6985981-EF90-B047-B3FC-C565473672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99684" y="933486"/>
            <a:ext cx="683107" cy="683107"/>
          </a:xfrm>
          <a:prstGeom prst="rect">
            <a:avLst/>
          </a:prstGeom>
        </p:spPr>
      </p:pic>
      <p:pic>
        <p:nvPicPr>
          <p:cNvPr id="11" name="slide 5 umatilla">
            <a:hlinkClick r:id="" action="ppaction://media"/>
            <a:extLst>
              <a:ext uri="{FF2B5EF4-FFF2-40B4-BE49-F238E27FC236}">
                <a16:creationId xmlns:a16="http://schemas.microsoft.com/office/drawing/2014/main" id="{A18AECD9-301A-2342-A62B-46F0971DDF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3411" y="3774111"/>
            <a:ext cx="646331" cy="646331"/>
          </a:xfrm>
          <a:prstGeom prst="rect">
            <a:avLst/>
          </a:prstGeom>
        </p:spPr>
      </p:pic>
      <p:pic>
        <p:nvPicPr>
          <p:cNvPr id="12" name="scr5ws">
            <a:hlinkClick r:id="" action="ppaction://media"/>
            <a:extLst>
              <a:ext uri="{FF2B5EF4-FFF2-40B4-BE49-F238E27FC236}">
                <a16:creationId xmlns:a16="http://schemas.microsoft.com/office/drawing/2014/main" id="{AECA211F-920B-CA4C-AD04-71DF0FD706F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53226" y="2497653"/>
            <a:ext cx="683107" cy="683107"/>
          </a:xfrm>
          <a:prstGeom prst="rect">
            <a:avLst/>
          </a:prstGeom>
        </p:spPr>
      </p:pic>
      <p:pic>
        <p:nvPicPr>
          <p:cNvPr id="13" name="slide 5 ">
            <a:hlinkClick r:id="" action="ppaction://media"/>
            <a:extLst>
              <a:ext uri="{FF2B5EF4-FFF2-40B4-BE49-F238E27FC236}">
                <a16:creationId xmlns:a16="http://schemas.microsoft.com/office/drawing/2014/main" id="{D4120BBF-EF0C-D344-AE40-5F9EDACD360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3411" y="5043626"/>
            <a:ext cx="704465" cy="70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6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0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9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5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85C80-FCB4-D34D-97C3-423BA25F8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660" y="4158836"/>
            <a:ext cx="6583941" cy="950914"/>
          </a:xfrm>
        </p:spPr>
        <p:txBody>
          <a:bodyPr>
            <a:noAutofit/>
          </a:bodyPr>
          <a:lstStyle/>
          <a:p>
            <a:r>
              <a:rPr lang="en-US" sz="3600" b="1" dirty="0"/>
              <a:t>I am studying the cards for class.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3ABD4A-A1A6-B248-BB8A-AC5152F2D2BC}"/>
              </a:ext>
            </a:extLst>
          </p:cNvPr>
          <p:cNvSpPr/>
          <p:nvPr/>
        </p:nvSpPr>
        <p:spPr>
          <a:xfrm>
            <a:off x="883660" y="850699"/>
            <a:ext cx="104246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Wilíilawishaash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timash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skuulitpamáyay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0040DD-8341-7449-91EE-0BC8844A13CE}"/>
              </a:ext>
            </a:extLst>
          </p:cNvPr>
          <p:cNvSpPr/>
          <p:nvPr/>
        </p:nvSpPr>
        <p:spPr>
          <a:xfrm>
            <a:off x="883660" y="1818324"/>
            <a:ext cx="10678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E940C4"/>
                </a:solidFill>
                <a:latin typeface="Arial" panose="020B0604020202020204" pitchFamily="34" charset="0"/>
              </a:rPr>
              <a:t>Awililawishaash</a:t>
            </a:r>
            <a:r>
              <a:rPr lang="en-US" sz="3600" b="1" dirty="0">
                <a:solidFill>
                  <a:srgbClr val="E940C4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E940C4"/>
                </a:solidFill>
                <a:latin typeface="Arial" panose="020B0604020202020204" pitchFamily="34" charset="0"/>
              </a:rPr>
              <a:t>shapalalp’átnina</a:t>
            </a:r>
            <a:r>
              <a:rPr lang="en-US" sz="3600" b="1" dirty="0">
                <a:solidFill>
                  <a:srgbClr val="E940C4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E940C4"/>
                </a:solidFill>
                <a:latin typeface="Arial" panose="020B0604020202020204" pitchFamily="34" charset="0"/>
              </a:rPr>
              <a:t>ichishkiin</a:t>
            </a:r>
            <a:r>
              <a:rPr lang="en-US" sz="3600" b="1" dirty="0">
                <a:solidFill>
                  <a:srgbClr val="E940C4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E940C4"/>
                </a:solidFill>
                <a:latin typeface="Arial" panose="020B0604020202020204" pitchFamily="34" charset="0"/>
              </a:rPr>
              <a:t>s’nwitki</a:t>
            </a:r>
            <a:r>
              <a:rPr lang="en-US" sz="3600" b="1" dirty="0">
                <a:solidFill>
                  <a:srgbClr val="E940C4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E940C4"/>
                </a:solidFill>
                <a:latin typeface="Arial" panose="020B0604020202020204" pitchFamily="34" charset="0"/>
              </a:rPr>
              <a:t>skulitpamayai</a:t>
            </a:r>
            <a:r>
              <a:rPr lang="en-US" sz="3600" b="1" dirty="0">
                <a:solidFill>
                  <a:srgbClr val="E940C4"/>
                </a:solidFill>
                <a:latin typeface="Arial" panose="020B0604020202020204" pitchFamily="34" charset="0"/>
              </a:rPr>
              <a:t>.</a:t>
            </a:r>
            <a:endParaRPr lang="en-US" sz="3600" dirty="0">
              <a:solidFill>
                <a:srgbClr val="E940C4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9251FC-1A10-2145-AB2E-4BC36C26CD2B}"/>
              </a:ext>
            </a:extLst>
          </p:cNvPr>
          <p:cNvSpPr/>
          <p:nvPr/>
        </p:nvSpPr>
        <p:spPr>
          <a:xfrm>
            <a:off x="883660" y="3210054"/>
            <a:ext cx="91486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980000"/>
                </a:solidFill>
                <a:latin typeface="Arial" panose="020B0604020202020204" pitchFamily="34" charset="0"/>
              </a:rPr>
              <a:t>Ititamašaas</a:t>
            </a:r>
            <a:r>
              <a:rPr lang="en-US" sz="3600" b="1" dirty="0">
                <a:solidFill>
                  <a:srgbClr val="980000"/>
                </a:solidFill>
                <a:latin typeface="Arial" panose="020B0604020202020204" pitchFamily="34" charset="0"/>
              </a:rPr>
              <a:t>̌ </a:t>
            </a:r>
            <a:r>
              <a:rPr lang="en-US" sz="3600" b="1" dirty="0" err="1">
                <a:solidFill>
                  <a:srgbClr val="980000"/>
                </a:solidFill>
                <a:latin typeface="Arial" panose="020B0604020202020204" pitchFamily="34" charset="0"/>
              </a:rPr>
              <a:t>šapalalpat</a:t>
            </a:r>
            <a:r>
              <a:rPr lang="en-US" sz="3600" b="1" dirty="0">
                <a:solidFill>
                  <a:srgbClr val="980000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980000"/>
                </a:solidFill>
                <a:latin typeface="Arial" panose="020B0604020202020204" pitchFamily="34" charset="0"/>
              </a:rPr>
              <a:t>timašpa</a:t>
            </a:r>
            <a:r>
              <a:rPr lang="en-US" sz="3600" b="1" dirty="0">
                <a:solidFill>
                  <a:srgbClr val="980000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980000"/>
                </a:solidFill>
                <a:latin typeface="Arial" panose="020B0604020202020204" pitchFamily="34" charset="0"/>
              </a:rPr>
              <a:t>skuulitay</a:t>
            </a:r>
            <a:r>
              <a:rPr lang="en-US" b="1" dirty="0">
                <a:solidFill>
                  <a:srgbClr val="980000"/>
                </a:solidFill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D20F638-107D-C945-851A-A39BBE14A8F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797799" y="4569245"/>
            <a:ext cx="1843348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7" descr="https://lh6.googleusercontent.com/m6tSnhx4h8r8pTGCHFWk6xNm0eiNQarMwxl2b9J2lZKnVUXX7uVVAlCzHvJ7OqSyMRRTk_r_lWkJRAI1MLr_wSYBsp9l2eR85dJAAZ4EBglEbaKomN0ip5YRPtSw0D_7Owid5PkA">
            <a:extLst>
              <a:ext uri="{FF2B5EF4-FFF2-40B4-BE49-F238E27FC236}">
                <a16:creationId xmlns:a16="http://schemas.microsoft.com/office/drawing/2014/main" id="{D01138DE-548F-0D40-8587-DE70AF5A4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3986278"/>
            <a:ext cx="3936318" cy="263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de 6 yakama - yay">
            <a:hlinkClick r:id="" action="ppaction://media"/>
            <a:extLst>
              <a:ext uri="{FF2B5EF4-FFF2-40B4-BE49-F238E27FC236}">
                <a16:creationId xmlns:a16="http://schemas.microsoft.com/office/drawing/2014/main" id="{448E683E-C351-5D44-A3CF-47075748BC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18486" y="850699"/>
            <a:ext cx="665174" cy="665174"/>
          </a:xfrm>
          <a:prstGeom prst="rect">
            <a:avLst/>
          </a:prstGeom>
        </p:spPr>
      </p:pic>
      <p:pic>
        <p:nvPicPr>
          <p:cNvPr id="11" name="slide 6 umatilla">
            <a:hlinkClick r:id="" action="ppaction://media"/>
            <a:extLst>
              <a:ext uri="{FF2B5EF4-FFF2-40B4-BE49-F238E27FC236}">
                <a16:creationId xmlns:a16="http://schemas.microsoft.com/office/drawing/2014/main" id="{065799D5-3A8C-F447-B307-F3F0429F519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18486" y="3189965"/>
            <a:ext cx="686507" cy="686507"/>
          </a:xfrm>
          <a:prstGeom prst="rect">
            <a:avLst/>
          </a:prstGeom>
        </p:spPr>
      </p:pic>
      <p:pic>
        <p:nvPicPr>
          <p:cNvPr id="12" name="scr6ws">
            <a:hlinkClick r:id="" action="ppaction://media"/>
            <a:extLst>
              <a:ext uri="{FF2B5EF4-FFF2-40B4-BE49-F238E27FC236}">
                <a16:creationId xmlns:a16="http://schemas.microsoft.com/office/drawing/2014/main" id="{38EAF03D-2104-5B45-AF6D-55EDBB7C0D8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9962" y="2043144"/>
            <a:ext cx="665174" cy="665174"/>
          </a:xfrm>
          <a:prstGeom prst="rect">
            <a:avLst/>
          </a:prstGeom>
        </p:spPr>
      </p:pic>
      <p:pic>
        <p:nvPicPr>
          <p:cNvPr id="13" name="slide 6 E">
            <a:hlinkClick r:id="" action="ppaction://media"/>
            <a:extLst>
              <a:ext uri="{FF2B5EF4-FFF2-40B4-BE49-F238E27FC236}">
                <a16:creationId xmlns:a16="http://schemas.microsoft.com/office/drawing/2014/main" id="{B1B5DA58-FAC9-6748-80DB-D235F33041C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39819" y="4236658"/>
            <a:ext cx="665174" cy="66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41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81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1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88D7C42-B239-F848-88E8-EDF811BC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754740" y="749299"/>
            <a:ext cx="2882734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9" descr="https://lh5.googleusercontent.com/odg-MeHtc9D9RL43SxQv105QHHuVmajhnGBMjAyCw4IpmBjXfhQNK-NdON7zQ0MtwsLtgaO0MCg0Qpu4X6BVtUhyzqxRaOtwO9UrqyLbJqetMZ5SEWw8CZfcVO0_eapeEKXUAs85">
            <a:extLst>
              <a:ext uri="{FF2B5EF4-FFF2-40B4-BE49-F238E27FC236}">
                <a16:creationId xmlns:a16="http://schemas.microsoft.com/office/drawing/2014/main" id="{09BAC221-75A5-AA46-B16B-E00F8352D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749300"/>
            <a:ext cx="3632200" cy="53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BF8194-2320-6146-94BE-3AEC86131066}"/>
              </a:ext>
            </a:extLst>
          </p:cNvPr>
          <p:cNvSpPr/>
          <p:nvPr/>
        </p:nvSpPr>
        <p:spPr>
          <a:xfrm>
            <a:off x="1486730" y="795018"/>
            <a:ext cx="508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</a:rPr>
              <a:t>Rose Miller</a:t>
            </a:r>
            <a:endParaRPr lang="en-US" sz="4000" dirty="0"/>
          </a:p>
        </p:txBody>
      </p:sp>
      <p:pic>
        <p:nvPicPr>
          <p:cNvPr id="7" name="introduction rose yakama">
            <a:hlinkClick r:id="" action="ppaction://media"/>
            <a:extLst>
              <a:ext uri="{FF2B5EF4-FFF2-40B4-BE49-F238E27FC236}">
                <a16:creationId xmlns:a16="http://schemas.microsoft.com/office/drawing/2014/main" id="{8B42D01C-2462-2C4F-A1E8-70F3D5A88C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37321" y="795018"/>
            <a:ext cx="608157" cy="6081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8E29AB8-C28F-6E48-A1C7-E65A2D0A4372}"/>
              </a:ext>
            </a:extLst>
          </p:cNvPr>
          <p:cNvSpPr/>
          <p:nvPr/>
        </p:nvSpPr>
        <p:spPr>
          <a:xfrm>
            <a:off x="1486730" y="1587499"/>
            <a:ext cx="6313452" cy="995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</a:rPr>
              <a:t>Lorraine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Suppah</a:t>
            </a:r>
            <a:endParaRPr lang="en-US" sz="44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D4755F-3EFE-C14C-BA74-3068ED7B8D58}"/>
              </a:ext>
            </a:extLst>
          </p:cNvPr>
          <p:cNvSpPr/>
          <p:nvPr/>
        </p:nvSpPr>
        <p:spPr>
          <a:xfrm>
            <a:off x="1486730" y="2769705"/>
            <a:ext cx="6096000" cy="9955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</a:rPr>
              <a:t>Aaliyah Dick</a:t>
            </a:r>
            <a:endParaRPr lang="en-US" sz="4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3B1899-4E84-0241-9E50-68DA94DCF868}"/>
              </a:ext>
            </a:extLst>
          </p:cNvPr>
          <p:cNvSpPr/>
          <p:nvPr/>
        </p:nvSpPr>
        <p:spPr>
          <a:xfrm>
            <a:off x="1438483" y="3936373"/>
            <a:ext cx="6096000" cy="9955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</a:rPr>
              <a:t>Sharon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Kuneki</a:t>
            </a:r>
            <a:endParaRPr lang="en-US" sz="4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4272B6-8946-F04D-9059-A341AD90DECC}"/>
              </a:ext>
            </a:extLst>
          </p:cNvPr>
          <p:cNvSpPr/>
          <p:nvPr/>
        </p:nvSpPr>
        <p:spPr>
          <a:xfrm>
            <a:off x="1454565" y="4954942"/>
            <a:ext cx="6096000" cy="9955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</a:rPr>
              <a:t>Sia Aronica</a:t>
            </a:r>
            <a:endParaRPr lang="en-US" sz="4400" b="1" dirty="0"/>
          </a:p>
        </p:txBody>
      </p:sp>
      <p:pic>
        <p:nvPicPr>
          <p:cNvPr id="12" name="scr-intro-ws (1)">
            <a:hlinkClick r:id="" action="ppaction://media"/>
            <a:extLst>
              <a:ext uri="{FF2B5EF4-FFF2-40B4-BE49-F238E27FC236}">
                <a16:creationId xmlns:a16="http://schemas.microsoft.com/office/drawing/2014/main" id="{972FFA1B-AA8F-6642-A660-E5F85871D93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37320" y="1842783"/>
            <a:ext cx="608157" cy="608157"/>
          </a:xfrm>
          <a:prstGeom prst="rect">
            <a:avLst/>
          </a:prstGeom>
        </p:spPr>
      </p:pic>
      <p:pic>
        <p:nvPicPr>
          <p:cNvPr id="13" name="intro Aaliyah">
            <a:hlinkClick r:id="" action="ppaction://media"/>
            <a:extLst>
              <a:ext uri="{FF2B5EF4-FFF2-40B4-BE49-F238E27FC236}">
                <a16:creationId xmlns:a16="http://schemas.microsoft.com/office/drawing/2014/main" id="{74779151-9D7C-2644-8EE8-BC66DC5E2D4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37320" y="3120310"/>
            <a:ext cx="608157" cy="608157"/>
          </a:xfrm>
          <a:prstGeom prst="rect">
            <a:avLst/>
          </a:prstGeom>
        </p:spPr>
      </p:pic>
      <p:pic>
        <p:nvPicPr>
          <p:cNvPr id="14" name="Into Sharon">
            <a:hlinkClick r:id="" action="ppaction://media"/>
            <a:extLst>
              <a:ext uri="{FF2B5EF4-FFF2-40B4-BE49-F238E27FC236}">
                <a16:creationId xmlns:a16="http://schemas.microsoft.com/office/drawing/2014/main" id="{67CBD01B-9DB4-0643-A5FF-2358FD8276A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99545" y="4205695"/>
            <a:ext cx="726207" cy="726207"/>
          </a:xfrm>
          <a:prstGeom prst="rect">
            <a:avLst/>
          </a:prstGeom>
        </p:spPr>
      </p:pic>
      <p:pic>
        <p:nvPicPr>
          <p:cNvPr id="15" name="Sia intro">
            <a:hlinkClick r:id="" action="ppaction://media"/>
            <a:extLst>
              <a:ext uri="{FF2B5EF4-FFF2-40B4-BE49-F238E27FC236}">
                <a16:creationId xmlns:a16="http://schemas.microsoft.com/office/drawing/2014/main" id="{FCBAA935-6215-4F4F-995F-34C2DC531E0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68431" y="5273184"/>
            <a:ext cx="726207" cy="72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1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24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88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23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63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2661</TotalTime>
  <Words>237</Words>
  <Application>Microsoft Macintosh PowerPoint</Application>
  <PresentationFormat>Widescreen</PresentationFormat>
  <Paragraphs>31</Paragraphs>
  <Slides>7</Slides>
  <Notes>0</Notes>
  <HiddenSlides>0</HiddenSlides>
  <MMClips>29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Rounded MT Bold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Sia Aronica</dc:creator>
  <cp:lastModifiedBy>Sia Aronica</cp:lastModifiedBy>
  <cp:revision>26</cp:revision>
  <dcterms:created xsi:type="dcterms:W3CDTF">2019-06-26T03:17:31Z</dcterms:created>
  <dcterms:modified xsi:type="dcterms:W3CDTF">2019-06-27T23:42:59Z</dcterms:modified>
</cp:coreProperties>
</file>