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j8hSS8alVn/xswYVd7F2TGnYM/4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7" name="Google Shape;6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2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2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00" y="0"/>
            <a:ext cx="8106599" cy="50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0"/>
            <a:ext cx="8767575" cy="509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31627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3175" y="0"/>
            <a:ext cx="8136251" cy="50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"/>
            <a:ext cx="849185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600" y="250375"/>
            <a:ext cx="782247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25" y="78375"/>
            <a:ext cx="8038000" cy="499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5"/>
          <p:cNvPicPr preferRelativeResize="0"/>
          <p:nvPr/>
        </p:nvPicPr>
        <p:blipFill rotWithShape="1">
          <a:blip r:embed="rId3">
            <a:alphaModFix/>
          </a:blip>
          <a:srcRect b="0" l="0" r="0" t="14185"/>
          <a:stretch/>
        </p:blipFill>
        <p:spPr>
          <a:xfrm>
            <a:off x="685675" y="789700"/>
            <a:ext cx="7772651" cy="41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5"/>
          <p:cNvSpPr txBox="1"/>
          <p:nvPr/>
        </p:nvSpPr>
        <p:spPr>
          <a:xfrm>
            <a:off x="620850" y="158450"/>
            <a:ext cx="79257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Group Discussion</a:t>
            </a:r>
            <a:r>
              <a:rPr lang="en" sz="2500"/>
              <a:t>:  How does this quote show bias?</a:t>
            </a:r>
            <a:endParaRPr sz="2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775" y="152400"/>
            <a:ext cx="749235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8750" y="152400"/>
            <a:ext cx="7965101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52400"/>
            <a:ext cx="742375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550" y="152400"/>
            <a:ext cx="773732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AD1DC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4100" y="152400"/>
            <a:ext cx="8221726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