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Oregon Supported Living Programs: Arts &amp;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Marketing Proposal by Michele Sinclair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7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798" y="2526812"/>
            <a:ext cx="5439892" cy="4144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Person – centered</a:t>
            </a:r>
          </a:p>
          <a:p>
            <a:r>
              <a:rPr lang="en-US" dirty="0" smtClean="0"/>
              <a:t>Themed workshops</a:t>
            </a:r>
          </a:p>
          <a:p>
            <a:r>
              <a:rPr lang="en-US" dirty="0" smtClean="0"/>
              <a:t>Open studio hours with resident artist        </a:t>
            </a:r>
            <a:r>
              <a:rPr lang="en-US" dirty="0" smtClean="0">
                <a:sym typeface="Wingdings"/>
              </a:rPr>
              <a:t> all materials provided  </a:t>
            </a:r>
            <a:endParaRPr lang="en-US" dirty="0" smtClean="0"/>
          </a:p>
          <a:p>
            <a:r>
              <a:rPr lang="en-US" dirty="0" smtClean="0"/>
              <a:t>Gallery openings                                            </a:t>
            </a:r>
            <a:r>
              <a:rPr lang="en-US" dirty="0" smtClean="0">
                <a:sym typeface="Wingdings"/>
              </a:rPr>
              <a:t> %50 back to artist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8474" y="1497263"/>
            <a:ext cx="2889684" cy="4598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Workshops offered: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Photography</a:t>
            </a:r>
          </a:p>
          <a:p>
            <a:pPr algn="ctr"/>
            <a:r>
              <a:rPr lang="en-US" sz="2400" dirty="0" smtClean="0"/>
              <a:t>Yoga</a:t>
            </a:r>
          </a:p>
          <a:p>
            <a:pPr algn="ctr"/>
            <a:r>
              <a:rPr lang="en-US" sz="2400" dirty="0" smtClean="0"/>
              <a:t>Fiber Arts</a:t>
            </a:r>
          </a:p>
          <a:p>
            <a:pPr algn="ctr"/>
            <a:r>
              <a:rPr lang="en-US" sz="2400" dirty="0" smtClean="0"/>
              <a:t>Dance</a:t>
            </a:r>
          </a:p>
          <a:p>
            <a:pPr algn="ctr"/>
            <a:r>
              <a:rPr lang="en-US" sz="2400" dirty="0" smtClean="0"/>
              <a:t>Music</a:t>
            </a:r>
          </a:p>
          <a:p>
            <a:pPr algn="ctr"/>
            <a:r>
              <a:rPr lang="en-US" sz="2400" dirty="0" smtClean="0"/>
              <a:t>Gardening</a:t>
            </a:r>
          </a:p>
          <a:p>
            <a:pPr algn="ctr"/>
            <a:r>
              <a:rPr lang="en-US" sz="2400" dirty="0" smtClean="0"/>
              <a:t>Cooking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7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3" y="3124200"/>
            <a:ext cx="4426491" cy="871538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Strategy 1: Social Media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030" r="28030"/>
          <a:stretch/>
        </p:blipFill>
        <p:spPr>
          <a:xfrm>
            <a:off x="289105" y="228600"/>
            <a:ext cx="3419475" cy="6345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36" y="4209625"/>
            <a:ext cx="4533438" cy="2147888"/>
          </a:xfrm>
        </p:spPr>
        <p:txBody>
          <a:bodyPr>
            <a:normAutofit/>
          </a:bodyPr>
          <a:lstStyle/>
          <a:p>
            <a:r>
              <a:rPr lang="en-US" sz="2200" b="1" dirty="0" err="1" smtClean="0"/>
              <a:t>Vimeo</a:t>
            </a:r>
            <a:r>
              <a:rPr lang="en-US" sz="2200" b="1" dirty="0" smtClean="0"/>
              <a:t>:  </a:t>
            </a:r>
            <a:r>
              <a:rPr lang="en-US" sz="2000" dirty="0" smtClean="0"/>
              <a:t>Seeing is believing.</a:t>
            </a:r>
          </a:p>
          <a:p>
            <a:r>
              <a:rPr lang="en-US" sz="2200" b="1" dirty="0" smtClean="0"/>
              <a:t>OSLP Outlet:  </a:t>
            </a:r>
            <a:r>
              <a:rPr lang="en-US" sz="2000" dirty="0" smtClean="0"/>
              <a:t>Set no limits.</a:t>
            </a:r>
          </a:p>
          <a:p>
            <a:r>
              <a:rPr lang="en-US" sz="2200" b="1" dirty="0" smtClean="0"/>
              <a:t>Facebook:</a:t>
            </a:r>
            <a:r>
              <a:rPr lang="en-US" sz="2200" dirty="0" smtClean="0"/>
              <a:t>  </a:t>
            </a:r>
            <a:r>
              <a:rPr lang="en-US" sz="2000" dirty="0" smtClean="0"/>
              <a:t>Surprise others daily. </a:t>
            </a:r>
          </a:p>
        </p:txBody>
      </p:sp>
    </p:spTree>
    <p:extLst>
      <p:ext uri="{BB962C8B-B14F-4D97-AF65-F5344CB8AC3E}">
        <p14:creationId xmlns:p14="http://schemas.microsoft.com/office/powerpoint/2010/main" val="227286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Strategy 2: Collateral 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094" r="9094"/>
          <a:stretch>
            <a:fillRect/>
          </a:stretch>
        </p:blipFill>
        <p:spPr>
          <a:xfrm>
            <a:off x="277906" y="228600"/>
            <a:ext cx="3460658" cy="6345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3" y="4169521"/>
            <a:ext cx="4613650" cy="2147888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Artist cards:</a:t>
            </a:r>
            <a:r>
              <a:rPr lang="en-US" sz="2000" dirty="0" smtClean="0"/>
              <a:t> Be personal.</a:t>
            </a:r>
          </a:p>
          <a:p>
            <a:r>
              <a:rPr lang="en-US" sz="2200" b="1" dirty="0" smtClean="0"/>
              <a:t>T-shirts and tote bags: </a:t>
            </a:r>
            <a:r>
              <a:rPr lang="en-US" sz="2000" dirty="0" smtClean="0"/>
              <a:t>Reach out.</a:t>
            </a:r>
          </a:p>
          <a:p>
            <a:r>
              <a:rPr lang="en-US" sz="2000" b="1" dirty="0" smtClean="0"/>
              <a:t>Bumper stickers and buttons: </a:t>
            </a:r>
            <a:r>
              <a:rPr lang="en-US" sz="2000" dirty="0" smtClean="0"/>
              <a:t>Let others see.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01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Strategy 3:  Education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505" r="3291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4196257"/>
            <a:ext cx="3898272" cy="1792789"/>
          </a:xfrm>
        </p:spPr>
        <p:txBody>
          <a:bodyPr/>
          <a:lstStyle/>
          <a:p>
            <a:r>
              <a:rPr lang="en-US" sz="2200" dirty="0" smtClean="0"/>
              <a:t>Traveling outreach program </a:t>
            </a:r>
          </a:p>
          <a:p>
            <a:r>
              <a:rPr lang="en-US" sz="2200" dirty="0" smtClean="0"/>
              <a:t>Workshop preview</a:t>
            </a:r>
          </a:p>
          <a:p>
            <a:r>
              <a:rPr lang="en-US" sz="2200" dirty="0" smtClean="0"/>
              <a:t>Collateral delivery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75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736" y="1452395"/>
            <a:ext cx="5638800" cy="1362075"/>
          </a:xfrm>
        </p:spPr>
        <p:txBody>
          <a:bodyPr/>
          <a:lstStyle/>
          <a:p>
            <a:r>
              <a:rPr lang="en-US" dirty="0" smtClean="0"/>
              <a:t>Projected Outcomes: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946" y="3154950"/>
            <a:ext cx="6015791" cy="2894513"/>
          </a:xfrm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</a:pPr>
            <a:r>
              <a:rPr lang="en-US" sz="2200" dirty="0" smtClean="0"/>
              <a:t>1. Attract </a:t>
            </a:r>
            <a:r>
              <a:rPr lang="en-US" sz="2200" dirty="0"/>
              <a:t>more participants </a:t>
            </a:r>
            <a:endParaRPr lang="en-US" sz="2200" dirty="0"/>
          </a:p>
          <a:p>
            <a:pPr lvl="0">
              <a:lnSpc>
                <a:spcPct val="120000"/>
              </a:lnSpc>
            </a:pPr>
            <a:r>
              <a:rPr lang="en-US" sz="2200" dirty="0" smtClean="0"/>
              <a:t>2</a:t>
            </a:r>
            <a:r>
              <a:rPr lang="en-US" sz="2200" dirty="0"/>
              <a:t>. Cultivate demand for community room artists</a:t>
            </a:r>
          </a:p>
          <a:p>
            <a:pPr lvl="0">
              <a:lnSpc>
                <a:spcPct val="120000"/>
              </a:lnSpc>
            </a:pPr>
            <a:r>
              <a:rPr lang="en-US" sz="2200" dirty="0"/>
              <a:t>3. Broaden audience </a:t>
            </a:r>
            <a:r>
              <a:rPr lang="en-US" sz="2200" dirty="0" smtClean="0"/>
              <a:t>base</a:t>
            </a:r>
          </a:p>
          <a:p>
            <a:pPr lvl="0">
              <a:lnSpc>
                <a:spcPct val="120000"/>
              </a:lnSpc>
            </a:pPr>
            <a:r>
              <a:rPr lang="en-US" sz="2200" dirty="0" smtClean="0"/>
              <a:t>4. </a:t>
            </a:r>
            <a:r>
              <a:rPr lang="en-US" sz="2200" dirty="0"/>
              <a:t>I</a:t>
            </a:r>
            <a:r>
              <a:rPr lang="en-US" sz="2200" dirty="0" smtClean="0"/>
              <a:t>ncrease </a:t>
            </a:r>
            <a:r>
              <a:rPr lang="en-US" sz="2200" dirty="0"/>
              <a:t>attendance rates at gallery openings</a:t>
            </a:r>
          </a:p>
          <a:p>
            <a:pPr lvl="0">
              <a:lnSpc>
                <a:spcPct val="120000"/>
              </a:lnSpc>
            </a:pPr>
            <a:r>
              <a:rPr lang="en-US" sz="2200" dirty="0"/>
              <a:t>4. Create and sustain substantial online </a:t>
            </a:r>
            <a:r>
              <a:rPr lang="en-US" sz="2200" dirty="0" smtClean="0"/>
              <a:t>presence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2688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35</TotalTime>
  <Words>151</Words>
  <Application>Microsoft Macintosh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Advantage</vt:lpstr>
      <vt:lpstr>Oregon Supported Living Programs: Arts &amp; Culture</vt:lpstr>
      <vt:lpstr>Organizational Summary</vt:lpstr>
      <vt:lpstr>Strategy 1: Social Media</vt:lpstr>
      <vt:lpstr>Strategy 2: Collateral </vt:lpstr>
      <vt:lpstr>Strategy 3:  Education</vt:lpstr>
      <vt:lpstr>Projected Outcomes:</vt:lpstr>
    </vt:vector>
  </TitlesOfParts>
  <Company>University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Supported Living Programs: Arts &amp; Culture</dc:title>
  <dc:creator>Michele Sinclair</dc:creator>
  <cp:lastModifiedBy>Michele Sinclair</cp:lastModifiedBy>
  <cp:revision>4</cp:revision>
  <dcterms:created xsi:type="dcterms:W3CDTF">2014-03-11T16:16:05Z</dcterms:created>
  <dcterms:modified xsi:type="dcterms:W3CDTF">2014-03-11T16:52:01Z</dcterms:modified>
</cp:coreProperties>
</file>