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4" r:id="rId5"/>
    <p:sldId id="261" r:id="rId6"/>
    <p:sldId id="262" r:id="rId7"/>
    <p:sldId id="267" r:id="rId8"/>
    <p:sldId id="263" r:id="rId9"/>
    <p:sldId id="269" r:id="rId10"/>
    <p:sldId id="270" r:id="rId11"/>
    <p:sldId id="271" r:id="rId12"/>
    <p:sldId id="273" r:id="rId13"/>
    <p:sldId id="274" r:id="rId14"/>
    <p:sldId id="275" r:id="rId15"/>
    <p:sldId id="272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1008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1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9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5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6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4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8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5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FED21-EA4A-9442-9523-F061338664DB}" type="datetimeFigureOut">
              <a:rPr lang="en-US" smtClean="0"/>
              <a:t>7/25/14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49E4-0B38-CE44-9E99-E78A8B9D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2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2334"/>
            <a:ext cx="7772400" cy="1470025"/>
          </a:xfrm>
        </p:spPr>
        <p:txBody>
          <a:bodyPr/>
          <a:lstStyle/>
          <a:p>
            <a:r>
              <a:rPr lang="en-US" dirty="0" smtClean="0"/>
              <a:t>Making a </a:t>
            </a:r>
            <a:r>
              <a:rPr lang="en-US" dirty="0" smtClean="0"/>
              <a:t>Family History Codex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371722"/>
            <a:ext cx="6400800" cy="1752600"/>
          </a:xfrm>
        </p:spPr>
        <p:txBody>
          <a:bodyPr/>
          <a:lstStyle/>
          <a:p>
            <a:r>
              <a:rPr lang="en-US" dirty="0" smtClean="0"/>
              <a:t>Tamara Weiss</a:t>
            </a:r>
          </a:p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Grade Art</a:t>
            </a:r>
            <a:endParaRPr lang="en-US" dirty="0"/>
          </a:p>
        </p:txBody>
      </p:sp>
      <p:pic>
        <p:nvPicPr>
          <p:cNvPr id="5" name="Picture 4" descr="8 de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0" y="1688346"/>
            <a:ext cx="2893940" cy="48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46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4" y="274638"/>
            <a:ext cx="7780867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Place Glyph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Philadelphia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Meaning</a:t>
            </a:r>
            <a:r>
              <a:rPr lang="en-US" dirty="0" smtClean="0"/>
              <a:t>: brotherly love	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Landmarks/features: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Drawing: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P1030277.JPG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14" t="7044" r="13287" b="55082"/>
          <a:stretch/>
        </p:blipFill>
        <p:spPr>
          <a:xfrm rot="16200000">
            <a:off x="2082895" y="4103937"/>
            <a:ext cx="3373727" cy="2134399"/>
          </a:xfrm>
          <a:prstGeom prst="rect">
            <a:avLst/>
          </a:prstGeom>
        </p:spPr>
      </p:pic>
      <p:pic>
        <p:nvPicPr>
          <p:cNvPr id="6" name="Picture 5" descr="P1030277.JPG"/>
          <p:cNvPicPr>
            <a:picLocks noChangeAspect="1"/>
          </p:cNvPicPr>
          <p:nvPr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3" t="47513" r="830" b="15650"/>
          <a:stretch/>
        </p:blipFill>
        <p:spPr>
          <a:xfrm rot="16200000">
            <a:off x="4726776" y="3999687"/>
            <a:ext cx="3304202" cy="188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54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2158"/>
            <a:ext cx="8229600" cy="1143000"/>
          </a:xfrm>
        </p:spPr>
        <p:txBody>
          <a:bodyPr/>
          <a:lstStyle/>
          <a:p>
            <a:r>
              <a:rPr lang="en-US" dirty="0" smtClean="0"/>
              <a:t>Can you read this place glyph?</a:t>
            </a:r>
            <a:endParaRPr lang="en-US" dirty="0"/>
          </a:p>
        </p:txBody>
      </p:sp>
      <p:pic>
        <p:nvPicPr>
          <p:cNvPr id="4" name="Content Placeholder 3" descr="P103027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3336" r="63302" b="59037"/>
          <a:stretch/>
        </p:blipFill>
        <p:spPr>
          <a:xfrm rot="16200000">
            <a:off x="1295787" y="2334566"/>
            <a:ext cx="3277249" cy="24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88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2158"/>
            <a:ext cx="8229600" cy="1143000"/>
          </a:xfrm>
        </p:spPr>
        <p:txBody>
          <a:bodyPr/>
          <a:lstStyle/>
          <a:p>
            <a:r>
              <a:rPr lang="en-US" dirty="0" smtClean="0"/>
              <a:t>Can you read this place glyph?</a:t>
            </a:r>
            <a:endParaRPr lang="en-US" dirty="0"/>
          </a:p>
        </p:txBody>
      </p:sp>
      <p:pic>
        <p:nvPicPr>
          <p:cNvPr id="4" name="Content Placeholder 3" descr="P103027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3336" r="63302" b="59037"/>
          <a:stretch/>
        </p:blipFill>
        <p:spPr>
          <a:xfrm rot="16200000">
            <a:off x="1295787" y="2334566"/>
            <a:ext cx="3277249" cy="2462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176" y="5727321"/>
            <a:ext cx="168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Los Angeles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8638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2158"/>
            <a:ext cx="8229600" cy="1143000"/>
          </a:xfrm>
        </p:spPr>
        <p:txBody>
          <a:bodyPr/>
          <a:lstStyle/>
          <a:p>
            <a:r>
              <a:rPr lang="en-US" dirty="0" smtClean="0"/>
              <a:t>Can you read this place glyph?</a:t>
            </a:r>
            <a:endParaRPr lang="en-US" dirty="0"/>
          </a:p>
        </p:txBody>
      </p:sp>
      <p:pic>
        <p:nvPicPr>
          <p:cNvPr id="4" name="Content Placeholder 3" descr="P103027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3336" r="63302" b="59037"/>
          <a:stretch/>
        </p:blipFill>
        <p:spPr>
          <a:xfrm rot="16200000">
            <a:off x="1295787" y="2334566"/>
            <a:ext cx="3277249" cy="2462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176" y="5727321"/>
            <a:ext cx="168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Los Angeles</a:t>
            </a:r>
            <a:endParaRPr lang="en-US" sz="2400" dirty="0"/>
          </a:p>
        </p:txBody>
      </p:sp>
      <p:pic>
        <p:nvPicPr>
          <p:cNvPr id="5" name="Content Placeholder 3" descr="P1030277.JPG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9" t="60106" r="64433" b="12267"/>
          <a:stretch/>
        </p:blipFill>
        <p:spPr>
          <a:xfrm rot="5620835">
            <a:off x="4896235" y="2726122"/>
            <a:ext cx="3388940" cy="24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2158"/>
            <a:ext cx="8229600" cy="1143000"/>
          </a:xfrm>
        </p:spPr>
        <p:txBody>
          <a:bodyPr/>
          <a:lstStyle/>
          <a:p>
            <a:r>
              <a:rPr lang="en-US" dirty="0" smtClean="0"/>
              <a:t>Can you read this place glyph?</a:t>
            </a:r>
            <a:endParaRPr lang="en-US" dirty="0"/>
          </a:p>
        </p:txBody>
      </p:sp>
      <p:pic>
        <p:nvPicPr>
          <p:cNvPr id="4" name="Content Placeholder 3" descr="P103027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0" t="13336" r="63302" b="59037"/>
          <a:stretch/>
        </p:blipFill>
        <p:spPr>
          <a:xfrm rot="16200000">
            <a:off x="1295787" y="2334566"/>
            <a:ext cx="3277249" cy="2462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176" y="5727321"/>
            <a:ext cx="168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Los Angeles</a:t>
            </a:r>
            <a:endParaRPr lang="en-US" sz="2400" dirty="0"/>
          </a:p>
        </p:txBody>
      </p:sp>
      <p:pic>
        <p:nvPicPr>
          <p:cNvPr id="5" name="Content Placeholder 3" descr="P1030277.JPG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9" t="60106" r="64433" b="12267"/>
          <a:stretch/>
        </p:blipFill>
        <p:spPr>
          <a:xfrm rot="5620835">
            <a:off x="4896235" y="2726122"/>
            <a:ext cx="3388940" cy="2462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0282" y="5838236"/>
            <a:ext cx="168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Kansas 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425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Sketch family codex including place glyphs, calendar names and major life events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84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colors do you notice?</a:t>
            </a:r>
          </a:p>
          <a:p>
            <a:r>
              <a:rPr lang="en-US" dirty="0" smtClean="0"/>
              <a:t>Where do you think these colors came from?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Colors of the Codices</a:t>
            </a:r>
            <a:endParaRPr lang="en-US" dirty="0"/>
          </a:p>
        </p:txBody>
      </p:sp>
      <p:pic>
        <p:nvPicPr>
          <p:cNvPr id="5" name="Picture 4" descr="8 de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2" y="2820174"/>
            <a:ext cx="21082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7369"/>
            <a:ext cx="8229600" cy="6220631"/>
          </a:xfrm>
        </p:spPr>
        <p:txBody>
          <a:bodyPr>
            <a:normAutofit fontScale="32500" lnSpcReduction="20000"/>
          </a:bodyPr>
          <a:lstStyle/>
          <a:p>
            <a:r>
              <a:rPr lang="en-US" sz="6400" dirty="0"/>
              <a:t>Day 1- </a:t>
            </a:r>
            <a:r>
              <a:rPr lang="en-US" sz="6400" dirty="0" smtClean="0"/>
              <a:t>Study </a:t>
            </a:r>
            <a:r>
              <a:rPr lang="en-US" sz="6400" dirty="0"/>
              <a:t>of culture and personal </a:t>
            </a:r>
            <a:r>
              <a:rPr lang="en-US" sz="6400" dirty="0" smtClean="0"/>
              <a:t>identity</a:t>
            </a:r>
            <a:endParaRPr lang="en-US" sz="6000" dirty="0" smtClean="0"/>
          </a:p>
          <a:p>
            <a:pPr marL="0" indent="0">
              <a:buNone/>
            </a:pPr>
            <a:r>
              <a:rPr lang="en-US" sz="6400" dirty="0"/>
              <a:t> </a:t>
            </a:r>
          </a:p>
          <a:p>
            <a:r>
              <a:rPr lang="en-US" sz="6400" dirty="0"/>
              <a:t>Day 2- </a:t>
            </a:r>
            <a:r>
              <a:rPr lang="en-US" sz="6400" dirty="0" smtClean="0"/>
              <a:t>Group culture</a:t>
            </a:r>
          </a:p>
          <a:p>
            <a:pPr marL="457200" lvl="1" indent="0">
              <a:buNone/>
            </a:pPr>
            <a:r>
              <a:rPr lang="en-US" sz="6400" dirty="0"/>
              <a:t> </a:t>
            </a:r>
          </a:p>
          <a:p>
            <a:r>
              <a:rPr lang="en-US" sz="6400" dirty="0"/>
              <a:t>Day 3- Intro to </a:t>
            </a:r>
            <a:r>
              <a:rPr lang="en-US" sz="6400" dirty="0" smtClean="0"/>
              <a:t>Mesoamerican cultures and diversity</a:t>
            </a:r>
          </a:p>
          <a:p>
            <a:pPr marL="0" indent="0">
              <a:buNone/>
            </a:pPr>
            <a:r>
              <a:rPr lang="en-US" sz="6400" dirty="0"/>
              <a:t> </a:t>
            </a:r>
          </a:p>
          <a:p>
            <a:r>
              <a:rPr lang="en-US" sz="6400" dirty="0"/>
              <a:t>Day 4: Intro to </a:t>
            </a:r>
            <a:r>
              <a:rPr lang="en-US" sz="6400" dirty="0" err="1" smtClean="0"/>
              <a:t>Mixtec</a:t>
            </a:r>
            <a:r>
              <a:rPr lang="en-US" sz="6400" dirty="0" smtClean="0"/>
              <a:t> calendar</a:t>
            </a:r>
          </a:p>
          <a:p>
            <a:pPr marL="0" indent="0">
              <a:buNone/>
            </a:pPr>
            <a:r>
              <a:rPr lang="en-US" sz="6400" dirty="0"/>
              <a:t> </a:t>
            </a:r>
          </a:p>
          <a:p>
            <a:r>
              <a:rPr lang="en-US" sz="6400" dirty="0"/>
              <a:t>Day 5: Reading </a:t>
            </a:r>
            <a:r>
              <a:rPr lang="en-US" sz="6400" dirty="0" smtClean="0"/>
              <a:t>codices</a:t>
            </a:r>
          </a:p>
          <a:p>
            <a:pPr marL="0" indent="0">
              <a:buNone/>
            </a:pPr>
            <a:r>
              <a:rPr lang="en-US" sz="6400" dirty="0"/>
              <a:t> </a:t>
            </a:r>
          </a:p>
          <a:p>
            <a:r>
              <a:rPr lang="en-US" sz="6400" dirty="0"/>
              <a:t>Day 6: Family codex (sketch draft</a:t>
            </a:r>
            <a:r>
              <a:rPr lang="en-US" sz="6400" dirty="0" smtClean="0"/>
              <a:t>)</a:t>
            </a:r>
          </a:p>
          <a:p>
            <a:pPr marL="0" indent="0">
              <a:buNone/>
            </a:pPr>
            <a:r>
              <a:rPr lang="en-US" sz="6400" dirty="0"/>
              <a:t> </a:t>
            </a:r>
          </a:p>
          <a:p>
            <a:r>
              <a:rPr lang="en-US" sz="6400" dirty="0"/>
              <a:t>Day 7: Family codex (begin final draft</a:t>
            </a:r>
            <a:r>
              <a:rPr lang="en-US" sz="6400" dirty="0" smtClean="0"/>
              <a:t>)</a:t>
            </a:r>
          </a:p>
          <a:p>
            <a:endParaRPr lang="en-US" sz="6400" dirty="0"/>
          </a:p>
          <a:p>
            <a:r>
              <a:rPr lang="en-US" sz="6400" dirty="0"/>
              <a:t>Day 8:  Look at use of colors in </a:t>
            </a:r>
            <a:r>
              <a:rPr lang="en-US" sz="6400" dirty="0" err="1" smtClean="0"/>
              <a:t>Mixtec</a:t>
            </a:r>
            <a:r>
              <a:rPr lang="en-US" sz="6400" dirty="0" smtClean="0"/>
              <a:t> Codices</a:t>
            </a:r>
          </a:p>
          <a:p>
            <a:endParaRPr lang="en-US" sz="6400" dirty="0"/>
          </a:p>
          <a:p>
            <a:r>
              <a:rPr lang="en-US" sz="6400" dirty="0"/>
              <a:t>Day 9: </a:t>
            </a:r>
            <a:r>
              <a:rPr lang="en-US" sz="6400" dirty="0" smtClean="0"/>
              <a:t>Continue </a:t>
            </a:r>
            <a:r>
              <a:rPr lang="en-US" sz="6400" dirty="0"/>
              <a:t>drawing/ painting codex</a:t>
            </a:r>
          </a:p>
          <a:p>
            <a:endParaRPr lang="en-US" sz="6400" dirty="0"/>
          </a:p>
          <a:p>
            <a:r>
              <a:rPr lang="en-US" sz="6400" dirty="0"/>
              <a:t>Day 10: </a:t>
            </a:r>
            <a:r>
              <a:rPr lang="en-US" sz="6400" dirty="0" smtClean="0"/>
              <a:t>Finish codex</a:t>
            </a:r>
            <a:r>
              <a:rPr lang="en-US" sz="6400" dirty="0"/>
              <a:t>, share with class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8082" y="181236"/>
            <a:ext cx="209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Unit Overview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027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2"/>
          <p:cNvSpPr txBox="1"/>
          <p:nvPr/>
        </p:nvSpPr>
        <p:spPr>
          <a:xfrm>
            <a:off x="6604000" y="3173731"/>
            <a:ext cx="1600200" cy="381001"/>
          </a:xfrm>
          <a:prstGeom prst="rect">
            <a:avLst/>
          </a:prstGeom>
          <a:ln>
            <a:noFill/>
            <a:prstDash val="dot"/>
          </a:ln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ea typeface="ＭＳ 明朝"/>
                <a:cs typeface="Times New Roman"/>
              </a:rPr>
              <a:t>(Optional)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5" name="Text Box 1"/>
          <p:cNvSpPr txBox="1"/>
          <p:nvPr/>
        </p:nvSpPr>
        <p:spPr>
          <a:xfrm>
            <a:off x="590550" y="2573232"/>
            <a:ext cx="1828800" cy="182880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Name: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Date of Birth: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Place of birth:</a:t>
            </a:r>
          </a:p>
        </p:txBody>
      </p:sp>
      <p:sp>
        <p:nvSpPr>
          <p:cNvPr id="6" name="Text Box 2"/>
          <p:cNvSpPr txBox="1"/>
          <p:nvPr/>
        </p:nvSpPr>
        <p:spPr>
          <a:xfrm>
            <a:off x="1162050" y="2230967"/>
            <a:ext cx="571500" cy="34290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You</a:t>
            </a:r>
          </a:p>
        </p:txBody>
      </p:sp>
      <p:sp>
        <p:nvSpPr>
          <p:cNvPr id="7" name="Text Box 4"/>
          <p:cNvSpPr txBox="1"/>
          <p:nvPr/>
        </p:nvSpPr>
        <p:spPr>
          <a:xfrm>
            <a:off x="3509433" y="1184064"/>
            <a:ext cx="1600200" cy="45720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Parent/ Guardian 1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6654800" y="426931"/>
            <a:ext cx="1600200" cy="45720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Grandparent/ Guardian 1</a:t>
            </a:r>
          </a:p>
        </p:txBody>
      </p:sp>
      <p:sp>
        <p:nvSpPr>
          <p:cNvPr id="9" name="Text Box 12"/>
          <p:cNvSpPr txBox="1"/>
          <p:nvPr/>
        </p:nvSpPr>
        <p:spPr>
          <a:xfrm>
            <a:off x="6620933" y="3470700"/>
            <a:ext cx="1600200" cy="457200"/>
          </a:xfrm>
          <a:prstGeom prst="rect">
            <a:avLst/>
          </a:prstGeom>
          <a:ln>
            <a:prstDash val="dot"/>
          </a:ln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Grandparent/ Guardian 2</a:t>
            </a:r>
          </a:p>
        </p:txBody>
      </p:sp>
      <p:sp>
        <p:nvSpPr>
          <p:cNvPr id="10" name="Text Box 15"/>
          <p:cNvSpPr txBox="1"/>
          <p:nvPr/>
        </p:nvSpPr>
        <p:spPr>
          <a:xfrm>
            <a:off x="3395133" y="1641264"/>
            <a:ext cx="1828800" cy="182880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Name: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Date of Birth: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Place of birth:</a:t>
            </a:r>
          </a:p>
        </p:txBody>
      </p:sp>
      <p:sp>
        <p:nvSpPr>
          <p:cNvPr id="11" name="Text Box 17"/>
          <p:cNvSpPr txBox="1"/>
          <p:nvPr/>
        </p:nvSpPr>
        <p:spPr>
          <a:xfrm>
            <a:off x="6654800" y="884131"/>
            <a:ext cx="1600200" cy="1828800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Name: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Date of Birth: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Place of birth:</a:t>
            </a:r>
          </a:p>
        </p:txBody>
      </p:sp>
      <p:sp>
        <p:nvSpPr>
          <p:cNvPr id="12" name="Text Box 18"/>
          <p:cNvSpPr txBox="1"/>
          <p:nvPr/>
        </p:nvSpPr>
        <p:spPr>
          <a:xfrm>
            <a:off x="6620933" y="3927900"/>
            <a:ext cx="1600200" cy="1828800"/>
          </a:xfrm>
          <a:prstGeom prst="rect">
            <a:avLst/>
          </a:prstGeom>
          <a:ln>
            <a:prstDash val="dot"/>
          </a:ln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Name: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Date of Birth: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Place of birth:</a:t>
            </a:r>
          </a:p>
        </p:txBody>
      </p:sp>
      <p:cxnSp>
        <p:nvCxnSpPr>
          <p:cNvPr id="15" name="Straight Arrow Connector 14"/>
          <p:cNvCxnSpPr>
            <a:stCxn id="5" idx="3"/>
            <a:endCxn id="10" idx="1"/>
          </p:cNvCxnSpPr>
          <p:nvPr/>
        </p:nvCxnSpPr>
        <p:spPr>
          <a:xfrm flipV="1">
            <a:off x="2419350" y="2555664"/>
            <a:ext cx="975783" cy="931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223933" y="1778000"/>
            <a:ext cx="1312334" cy="738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223933" y="2788501"/>
            <a:ext cx="1312334" cy="1152100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3550" y="422466"/>
            <a:ext cx="4646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HOMEWORK ASSIGNMENT</a:t>
            </a:r>
          </a:p>
          <a:p>
            <a:endParaRPr lang="en-US" dirty="0"/>
          </a:p>
          <a:p>
            <a:r>
              <a:rPr lang="en-US" dirty="0" smtClean="0"/>
              <a:t>Family History </a:t>
            </a:r>
            <a:endParaRPr lang="en-US" dirty="0"/>
          </a:p>
        </p:txBody>
      </p:sp>
      <p:sp>
        <p:nvSpPr>
          <p:cNvPr id="25" name="Text Box 12"/>
          <p:cNvSpPr txBox="1"/>
          <p:nvPr/>
        </p:nvSpPr>
        <p:spPr>
          <a:xfrm>
            <a:off x="3412066" y="3796665"/>
            <a:ext cx="1600200" cy="381001"/>
          </a:xfrm>
          <a:prstGeom prst="rect">
            <a:avLst/>
          </a:prstGeom>
          <a:ln>
            <a:noFill/>
            <a:prstDash val="dot"/>
          </a:ln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effectLst/>
                <a:ea typeface="ＭＳ 明朝"/>
                <a:cs typeface="Times New Roman"/>
              </a:rPr>
              <a:t>(Optional)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26" name="Text Box 12"/>
          <p:cNvSpPr txBox="1"/>
          <p:nvPr/>
        </p:nvSpPr>
        <p:spPr>
          <a:xfrm>
            <a:off x="3428999" y="4093634"/>
            <a:ext cx="1600200" cy="457200"/>
          </a:xfrm>
          <a:prstGeom prst="rect">
            <a:avLst/>
          </a:prstGeom>
          <a:ln>
            <a:prstDash val="dot"/>
          </a:ln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ＭＳ 明朝"/>
                <a:cs typeface="Times New Roman"/>
              </a:rPr>
              <a:t>Grandparent/ Guardian 2</a:t>
            </a:r>
          </a:p>
        </p:txBody>
      </p:sp>
      <p:sp>
        <p:nvSpPr>
          <p:cNvPr id="27" name="Text Box 18"/>
          <p:cNvSpPr txBox="1"/>
          <p:nvPr/>
        </p:nvSpPr>
        <p:spPr>
          <a:xfrm>
            <a:off x="3428999" y="4550834"/>
            <a:ext cx="1600200" cy="1828800"/>
          </a:xfrm>
          <a:prstGeom prst="rect">
            <a:avLst/>
          </a:prstGeom>
          <a:ln>
            <a:prstDash val="dot"/>
          </a:ln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Name: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Date of Birth: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ea typeface="ＭＳ 明朝"/>
                <a:cs typeface="Times New Roman"/>
              </a:rPr>
              <a:t>Place of birth: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419350" y="3554732"/>
            <a:ext cx="992716" cy="1237401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36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 Calendar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Partner with math teacher to work out the calendar names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Picture 3" descr="mixtec_years.gi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62" y="3026318"/>
            <a:ext cx="6926362" cy="203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3319" y="5531629"/>
            <a:ext cx="45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images</a:t>
            </a:r>
            <a:r>
              <a:rPr lang="de-DE" sz="1400" dirty="0" smtClean="0"/>
              <a:t>: http://</a:t>
            </a:r>
            <a:r>
              <a:rPr lang="de-DE" sz="1400" dirty="0" err="1" smtClean="0"/>
              <a:t>www.ancientscripts.com</a:t>
            </a:r>
            <a:r>
              <a:rPr lang="de-DE" sz="1400" dirty="0" smtClean="0"/>
              <a:t>/</a:t>
            </a:r>
            <a:r>
              <a:rPr lang="de-DE" sz="1400" dirty="0" err="1" smtClean="0"/>
              <a:t>mixtec.html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8095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Mixtec</a:t>
            </a:r>
            <a:r>
              <a:rPr lang="en-US" dirty="0" smtClean="0"/>
              <a:t> Place </a:t>
            </a:r>
            <a:r>
              <a:rPr lang="en-US" dirty="0" err="1" smtClean="0"/>
              <a:t>Glyghs</a:t>
            </a:r>
            <a:endParaRPr lang="en-US" dirty="0"/>
          </a:p>
        </p:txBody>
      </p:sp>
      <p:pic>
        <p:nvPicPr>
          <p:cNvPr id="4" name="Picture 3" descr="mixtec_plac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650685"/>
            <a:ext cx="8348133" cy="3506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3319" y="5531629"/>
            <a:ext cx="45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</a:t>
            </a:r>
            <a:r>
              <a:rPr lang="de-DE" sz="1400" dirty="0" err="1" smtClean="0"/>
              <a:t>mages</a:t>
            </a:r>
            <a:r>
              <a:rPr lang="de-DE" sz="1400" dirty="0" smtClean="0"/>
              <a:t>: http://</a:t>
            </a:r>
            <a:r>
              <a:rPr lang="de-DE" sz="1400" dirty="0" err="1" smtClean="0"/>
              <a:t>www.ancientscripts.com</a:t>
            </a:r>
            <a:r>
              <a:rPr lang="de-DE" sz="1400" dirty="0" smtClean="0"/>
              <a:t>/</a:t>
            </a:r>
            <a:r>
              <a:rPr lang="de-DE" sz="1400" dirty="0" err="1" smtClean="0"/>
              <a:t>mixtec.html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623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dirty="0"/>
              <a:t>Y</a:t>
            </a:r>
            <a:r>
              <a:rPr lang="en-US" dirty="0" smtClean="0"/>
              <a:t>our Own Place Glyph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What places are in your family history?</a:t>
            </a:r>
          </a:p>
          <a:p>
            <a:pPr marL="514350" indent="-514350">
              <a:buAutoNum type="arabicParenR"/>
            </a:pPr>
            <a:r>
              <a:rPr lang="en-US" dirty="0" smtClean="0"/>
              <a:t>What do the names sound like?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What do the names mean?</a:t>
            </a:r>
          </a:p>
          <a:p>
            <a:pPr marL="0" indent="0">
              <a:buNone/>
            </a:pPr>
            <a:r>
              <a:rPr lang="en-US" dirty="0" smtClean="0"/>
              <a:t>3) What landmarks, important features does the place have?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) How could you draw pictures to show these sounds or meanings?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3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4" y="274638"/>
            <a:ext cx="7780867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Place Glyph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Philadelphia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Meaning</a:t>
            </a:r>
            <a:r>
              <a:rPr lang="en-US" dirty="0" smtClean="0"/>
              <a:t>: 	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Landmarks/features: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Drawing: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523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4" y="274638"/>
            <a:ext cx="7780867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Place Glyph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Philadelphia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Meaning</a:t>
            </a:r>
            <a:r>
              <a:rPr lang="en-US" dirty="0" smtClean="0"/>
              <a:t>: brotherly love	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Landmarks/features: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Drawing: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brotherly love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9"/>
          <a:stretch/>
        </p:blipFill>
        <p:spPr>
          <a:xfrm>
            <a:off x="5172022" y="1012826"/>
            <a:ext cx="1448911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5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4" y="274638"/>
            <a:ext cx="7780867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Place Glyph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Philadelphia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Meaning</a:t>
            </a:r>
            <a:r>
              <a:rPr lang="en-US" dirty="0" smtClean="0"/>
              <a:t>: brotherly love	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Landmarks/features: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brotherly love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9"/>
          <a:stretch/>
        </p:blipFill>
        <p:spPr>
          <a:xfrm>
            <a:off x="5172022" y="1012826"/>
            <a:ext cx="1448911" cy="1943100"/>
          </a:xfrm>
          <a:prstGeom prst="rect">
            <a:avLst/>
          </a:prstGeom>
        </p:spPr>
      </p:pic>
      <p:pic>
        <p:nvPicPr>
          <p:cNvPr id="6" name="Picture 5" descr="cheesesteak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60" y="4233333"/>
            <a:ext cx="3067050" cy="1733550"/>
          </a:xfrm>
          <a:prstGeom prst="rect">
            <a:avLst/>
          </a:prstGeom>
        </p:spPr>
      </p:pic>
      <p:pic>
        <p:nvPicPr>
          <p:cNvPr id="7" name="Picture 6" descr="liberty bel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21551"/>
            <a:ext cx="2590800" cy="3073400"/>
          </a:xfrm>
          <a:prstGeom prst="rect">
            <a:avLst/>
          </a:prstGeom>
        </p:spPr>
      </p:pic>
      <p:pic>
        <p:nvPicPr>
          <p:cNvPr id="8" name="Picture 7" descr="william pen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44" y="3384484"/>
            <a:ext cx="2280656" cy="30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72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5766</TotalTime>
  <Words>196</Words>
  <Application>Microsoft Macintosh PowerPoint</Application>
  <PresentationFormat>On-screen Show (4:3)</PresentationFormat>
  <Paragraphs>110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Making a Family History Codex</vt:lpstr>
      <vt:lpstr>PowerPoint Presentation</vt:lpstr>
      <vt:lpstr>PowerPoint Presentation</vt:lpstr>
      <vt:lpstr>Calculate Calendar Name</vt:lpstr>
      <vt:lpstr>Mixtec Place Glyghs</vt:lpstr>
      <vt:lpstr>Create Your Own Place Glyph</vt:lpstr>
      <vt:lpstr>Place Glyph Example</vt:lpstr>
      <vt:lpstr>Place Glyph Example</vt:lpstr>
      <vt:lpstr>Place Glyph Example</vt:lpstr>
      <vt:lpstr>Place Glyph Example</vt:lpstr>
      <vt:lpstr>Can you read this place glyph?</vt:lpstr>
      <vt:lpstr>Can you read this place glyph?</vt:lpstr>
      <vt:lpstr>Can you read this place glyph?</vt:lpstr>
      <vt:lpstr>Can you read this place glyph?</vt:lpstr>
      <vt:lpstr>Sketch family codex including place glyphs, calendar names and major life events </vt:lpstr>
      <vt:lpstr>Colors of the Codices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Codex Making Unit</dc:title>
  <dc:creator>Tamara Weiss</dc:creator>
  <cp:lastModifiedBy>Tamara Weiss</cp:lastModifiedBy>
  <cp:revision>23</cp:revision>
  <dcterms:created xsi:type="dcterms:W3CDTF">2014-07-25T22:14:34Z</dcterms:created>
  <dcterms:modified xsi:type="dcterms:W3CDTF">2014-07-29T22:20:40Z</dcterms:modified>
</cp:coreProperties>
</file>