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Sophia Ruiz Lorenzo, expert traditional candle maker, Teotitlan del Valle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 iron pot has been heated over a wood fire, and is now a liquid.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Photo by Sarah Horwitz 7/14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Sophia dips our some liquid wax and pours it down over the wick, again and again. Slowly a candle forms.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Sophia Ruiz Lorenzo, expert traditional candle maker, Teotitlan del Valle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 by Sarah Horwitz 7/14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Finished candles. </a:t>
            </a:r>
            <a:r>
              <a:rPr lang="en">
                <a:solidFill>
                  <a:schemeClr val="dk1"/>
                </a:solidFill>
              </a:rPr>
              <a:t>Sophia Ruiz Lorenzo, expert traditional candle maker, Teotitlan del Valle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 by Sarah Horwitz 7/14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 decorate the finished candles, Sophia first licks the outside of a clay pot, then dips in in the hot wax, then dips it in cold water. She peels the thin circle of wax from the pot.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After she has many thin sheets of wax, Sophia uses a scissors to cut the sheets into petals. </a:t>
            </a:r>
            <a:r>
              <a:rPr lang="en">
                <a:solidFill>
                  <a:schemeClr val="dk1"/>
                </a:solidFill>
              </a:rPr>
              <a:t>Sophia Ruiz Lorenzo, expert traditional candle maker, Teotitlan del Valle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 by Sarah Horwitz 7/14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She stacks each sheet inside another, and slowly builds a bees-wax rose. </a:t>
            </a:r>
            <a:r>
              <a:rPr lang="en">
                <a:solidFill>
                  <a:schemeClr val="dk1"/>
                </a:solidFill>
              </a:rPr>
              <a:t>Sophia Ruiz Lorenzo, expert traditional candle maker, Teotitlan del Valle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 by Sarah Horwitz 7/14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Traditional vs. Industrial Candle Manufacture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43187"/>
            <a:ext cy="5143500" cx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43187"/>
            <a:ext cy="5143500" cx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43187"/>
            <a:ext cy="5143500" cx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43000"/>
            <a:ext cy="5143499" cx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43187"/>
            <a:ext cy="5143500" cx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643187"/>
            <a:ext cy="5143500" cx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