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24438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70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389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001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2526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850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 b="1"/>
            </a:lvl1pPr>
            <a:lvl2pPr>
              <a:spcBef>
                <a:spcPts val="0"/>
              </a:spcBef>
              <a:buSzPct val="100000"/>
              <a:defRPr sz="4800" b="1"/>
            </a:lvl2pPr>
            <a:lvl3pPr>
              <a:spcBef>
                <a:spcPts val="0"/>
              </a:spcBef>
              <a:buSzPct val="100000"/>
              <a:defRPr sz="4800" b="1"/>
            </a:lvl3pPr>
            <a:lvl4pPr>
              <a:spcBef>
                <a:spcPts val="0"/>
              </a:spcBef>
              <a:buSzPct val="100000"/>
              <a:defRPr sz="4800" b="1"/>
            </a:lvl4pPr>
            <a:lvl5pPr>
              <a:spcBef>
                <a:spcPts val="0"/>
              </a:spcBef>
              <a:buSzPct val="100000"/>
              <a:defRPr sz="4800" b="1"/>
            </a:lvl5pPr>
            <a:lvl6pPr>
              <a:spcBef>
                <a:spcPts val="0"/>
              </a:spcBef>
              <a:buSzPct val="100000"/>
              <a:defRPr sz="4800" b="1"/>
            </a:lvl6pPr>
            <a:lvl7pPr>
              <a:spcBef>
                <a:spcPts val="0"/>
              </a:spcBef>
              <a:buSzPct val="100000"/>
              <a:defRPr sz="4800" b="1"/>
            </a:lvl7pPr>
            <a:lvl8pPr>
              <a:spcBef>
                <a:spcPts val="0"/>
              </a:spcBef>
              <a:buSzPct val="100000"/>
              <a:defRPr sz="4800" b="1"/>
            </a:lvl8pPr>
            <a:lvl9pPr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3175" y="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1916906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307306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52400" y="1307306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3226593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2614612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984250" y="2614612"/>
            <a:ext cx="1322387" cy="611981"/>
          </a:xfrm>
          <a:custGeom>
            <a:avLst/>
            <a:gdLst/>
            <a:ahLst/>
            <a:cxnLst/>
            <a:rect l="0" t="0" r="0" b="0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84250" y="45339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3924300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820863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3175" y="6096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52400" y="1916906"/>
            <a:ext cx="1317625" cy="611981"/>
          </a:xfrm>
          <a:custGeom>
            <a:avLst/>
            <a:gdLst/>
            <a:ahLst/>
            <a:cxnLst/>
            <a:rect l="0" t="0" r="0" b="0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984250" y="3226593"/>
            <a:ext cx="1322387" cy="609600"/>
          </a:xfrm>
          <a:custGeom>
            <a:avLst/>
            <a:gdLst/>
            <a:ahLst/>
            <a:cxnLst/>
            <a:rect l="0" t="0" r="0" b="0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1820863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>
            <a:off x="3175" y="2614612"/>
            <a:ext cx="635000" cy="611981"/>
          </a:xfrm>
          <a:custGeom>
            <a:avLst/>
            <a:gdLst/>
            <a:ahLst/>
            <a:cxnLst/>
            <a:rect l="0" t="0" r="0" b="0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3175" y="3226593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52400" y="45339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152400" y="3924300"/>
            <a:ext cx="1317625" cy="609600"/>
          </a:xfrm>
          <a:custGeom>
            <a:avLst/>
            <a:gdLst/>
            <a:ahLst/>
            <a:cxnLst/>
            <a:rect l="0" t="0" r="0" b="0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7415211" y="0"/>
            <a:ext cx="1555750" cy="612226"/>
          </a:xfrm>
          <a:custGeom>
            <a:avLst/>
            <a:gdLst/>
            <a:ahLst/>
            <a:cxnLst/>
            <a:rect l="0" t="0" r="0" b="0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8397875" y="1310183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8397875" y="1920392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7415211" y="612225"/>
            <a:ext cx="1555750" cy="610209"/>
          </a:xfrm>
          <a:custGeom>
            <a:avLst/>
            <a:gdLst/>
            <a:ahLst/>
            <a:cxnLst/>
            <a:rect l="0" t="0" r="0" b="0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avLst/>
            <a:gdLst/>
            <a:ahLst/>
            <a:cxnLst/>
            <a:rect l="0" t="0" r="0" b="0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avLst/>
            <a:gdLst/>
            <a:ahLst/>
            <a:cxnLst/>
            <a:rect l="0" t="0" r="0" b="0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avLst/>
            <a:gdLst/>
            <a:ahLst/>
            <a:cxnLst/>
            <a:rect l="0" t="0" r="0" b="0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ZJmGG9YpEyo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Project  Perspective: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Who am I? Who are you?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84575" y="103600"/>
            <a:ext cx="86868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Spaniard at a ballgame post-conquest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3391" y="1171575"/>
            <a:ext cx="3217240" cy="2409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63412" y="1171562"/>
            <a:ext cx="1895475" cy="24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4575" y="1171575"/>
            <a:ext cx="1619250" cy="23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384575" y="3581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Modern Ullama Player: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Sinaloa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963400" y="36465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Ballcourt at Montealban, Oaxaca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940862" y="3581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Fired clay representation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of ballgame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Game, Theatre, Ceremony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The mesoamerican ballgame was a ‘sport’ with political and religious associations and implications played since ~1,400 B.C.E. 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The ball was made of rubber and was struck with the hips or buttocks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The game was a festive occasion but may also have settled political disputes and occasionally ended in the ritual sacrifice of a player or players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Spaniard at a ballgame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500" y="1307125"/>
            <a:ext cx="5262072" cy="304989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1685500" y="4414175"/>
            <a:ext cx="55785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Two players sent to the court of Charles V by </a:t>
            </a:r>
            <a:r>
              <a:rPr lang="en" dirty="0" smtClean="0"/>
              <a:t>Hernando Cortes</a:t>
            </a: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53525" y="78028"/>
            <a:ext cx="687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Diego Duran at a Ballgame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153525" y="870050"/>
            <a:ext cx="5744999" cy="387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“It was a highly entertaining game and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amusement for the people, especially-for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those who held it to be a pastime or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entertainment. Among them there were those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who played it with such skill and cunning that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in one hour the ball (lid not stop bouncing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from one end to the other, without a miss, [the players]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using only their buttocks [and knees], never touching it with the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hand, foot, calf, or arm. -- Diego Duran, Codex Duran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53525" y="45583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http://www.penn.museum/sites/expedition/the-rubber-ball-game/</a:t>
            </a:r>
          </a:p>
        </p:txBody>
      </p:sp>
      <p:sp>
        <p:nvSpPr>
          <p:cNvPr id="112" name="Shape 112">
            <a:hlinkClick r:id="rId3"/>
          </p:cNvPr>
          <p:cNvSpPr/>
          <p:nvPr/>
        </p:nvSpPr>
        <p:spPr>
          <a:xfrm>
            <a:off x="4870750" y="870050"/>
            <a:ext cx="4011724" cy="30087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On-screen Show (16:9)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steps</vt:lpstr>
      <vt:lpstr>Project  Perspective:</vt:lpstr>
      <vt:lpstr>Spaniard at a ballgame post-conquest</vt:lpstr>
      <vt:lpstr>Game, Theatre, Ceremony</vt:lpstr>
      <vt:lpstr>Spaniard at a ballgame</vt:lpstr>
      <vt:lpstr>Diego Duran at a Ballgame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 Perspective:</dc:title>
  <cp:lastModifiedBy>mom guest roy</cp:lastModifiedBy>
  <cp:revision>1</cp:revision>
  <dcterms:modified xsi:type="dcterms:W3CDTF">2015-01-14T04:11:03Z</dcterms:modified>
</cp:coreProperties>
</file>