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56" autoAdjust="0"/>
  </p:normalViewPr>
  <p:slideViewPr>
    <p:cSldViewPr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C27AD-14E9-4447-BBCA-0FB0A93E253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07D44-4353-4B06-9C9B-FD189A19A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03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07D44-4353-4B06-9C9B-FD189A19AB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50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the word “biotic” when referring to living elements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07D44-4353-4B06-9C9B-FD189A19AB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13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represent the intersection of the living world and culture. Students should begin to understand that much of the foundation of the cultures</a:t>
            </a:r>
            <a:r>
              <a:rPr lang="en-US" baseline="0" dirty="0" smtClean="0"/>
              <a:t> were based on relationships with the flora and fauna that early societies relied upon. Students are not only researching biological phenomenon, but doing it in a historical and </a:t>
            </a:r>
            <a:r>
              <a:rPr lang="en-US" baseline="0" smtClean="0"/>
              <a:t>cultural context.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07D44-4353-4B06-9C9B-FD189A19AB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81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 set of slides- these begin to bring the student to current times- how did culture</a:t>
            </a:r>
            <a:r>
              <a:rPr lang="en-US" baseline="0" dirty="0" smtClean="0"/>
              <a:t> become complicated? Also, by understanding the origins of the species being researched, students have the opportunity to study endemic vs. nonnative species. This may overlay a historical aspect to their studies- what other people may have influenced the development of that student’s culture?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07D44-4353-4B06-9C9B-FD189A19AB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00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of a focus on time- bridging the past to the present. This</a:t>
            </a:r>
            <a:r>
              <a:rPr lang="en-US" baseline="0" dirty="0" smtClean="0"/>
              <a:t> part of the research also allows students to learn about what current issues might be facing species within their own ancestral environments, and link any scientific advancements and/or issues facing the use of these species.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07D44-4353-4B06-9C9B-FD189A19AB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82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Handout </a:t>
            </a:r>
            <a:r>
              <a:rPr lang="en-US" smtClean="0"/>
              <a:t>needed--include </a:t>
            </a:r>
            <a:r>
              <a:rPr lang="en-US" dirty="0" smtClean="0"/>
              <a:t>all questions given within the slides as well as </a:t>
            </a:r>
            <a:r>
              <a:rPr lang="en-US" smtClean="0"/>
              <a:t>grading rubric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07D44-4353-4B06-9C9B-FD189A19AB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99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B2E4-F131-48CC-9908-4E8D42E1F98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4117DB-449A-4255-8094-F6DD4307A8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B2E4-F131-48CC-9908-4E8D42E1F98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17DB-449A-4255-8094-F6DD4307A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B2E4-F131-48CC-9908-4E8D42E1F98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17DB-449A-4255-8094-F6DD4307A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48B2E4-F131-48CC-9908-4E8D42E1F98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4117DB-449A-4255-8094-F6DD4307A8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B2E4-F131-48CC-9908-4E8D42E1F98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4117DB-449A-4255-8094-F6DD4307A8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B2E4-F131-48CC-9908-4E8D42E1F98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4117DB-449A-4255-8094-F6DD4307A8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B2E4-F131-48CC-9908-4E8D42E1F98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4117DB-449A-4255-8094-F6DD4307A89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4448B2E4-F131-48CC-9908-4E8D42E1F98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4117DB-449A-4255-8094-F6DD4307A89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B2E4-F131-48CC-9908-4E8D42E1F98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17DB-449A-4255-8094-F6DD4307A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B2E4-F131-48CC-9908-4E8D42E1F98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4117DB-449A-4255-8094-F6DD4307A8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B2E4-F131-48CC-9908-4E8D42E1F98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4117DB-449A-4255-8094-F6DD4307A8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8B2E4-F131-48CC-9908-4E8D42E1F98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117DB-449A-4255-8094-F6DD4307A89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1"/>
            <a:ext cx="7391400" cy="1565780"/>
          </a:xfrm>
        </p:spPr>
        <p:txBody>
          <a:bodyPr/>
          <a:lstStyle/>
          <a:p>
            <a:r>
              <a:rPr lang="en-US" sz="4800" dirty="0" smtClean="0"/>
              <a:t>Research project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Culture and the Living World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170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90600" y="1143000"/>
            <a:ext cx="708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You </a:t>
            </a:r>
            <a:r>
              <a:rPr lang="en-US" sz="2400" b="1" i="1" dirty="0"/>
              <a:t>will research and create both a written report and class presentation on two or more </a:t>
            </a:r>
            <a:r>
              <a:rPr lang="en-US" sz="2400" b="1" i="1" dirty="0" smtClean="0"/>
              <a:t>elements--one </a:t>
            </a:r>
            <a:r>
              <a:rPr lang="en-US" sz="2400" b="1" i="1" dirty="0" smtClean="0"/>
              <a:t>plant, one </a:t>
            </a:r>
            <a:r>
              <a:rPr lang="en-US" sz="2400" b="1" i="1" dirty="0" smtClean="0"/>
              <a:t>animal--of </a:t>
            </a:r>
            <a:r>
              <a:rPr lang="en-US" sz="2400" b="1" i="1" dirty="0"/>
              <a:t>the living world that has influenced the development of </a:t>
            </a:r>
            <a:r>
              <a:rPr lang="en-US" sz="2400" b="1" i="1" dirty="0" smtClean="0"/>
              <a:t>your </a:t>
            </a:r>
            <a:r>
              <a:rPr lang="en-US" sz="2400" b="1" i="1" dirty="0"/>
              <a:t>own culture.</a:t>
            </a:r>
          </a:p>
        </p:txBody>
      </p:sp>
    </p:spTree>
    <p:extLst>
      <p:ext uri="{BB962C8B-B14F-4D97-AF65-F5344CB8AC3E}">
        <p14:creationId xmlns:p14="http://schemas.microsoft.com/office/powerpoint/2010/main" val="421727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1"/>
            <a:ext cx="8534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Questions to consider- </a:t>
            </a:r>
            <a:endParaRPr lang="en-US" sz="3200" dirty="0" smtClean="0"/>
          </a:p>
          <a:p>
            <a:endParaRPr lang="en-US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What was/were the important agricultural crops </a:t>
            </a:r>
            <a:r>
              <a:rPr lang="en-US" sz="3200" dirty="0" smtClean="0"/>
              <a:t>tied to </a:t>
            </a:r>
            <a:r>
              <a:rPr lang="en-US" sz="3200" dirty="0"/>
              <a:t>the development of your culture? </a:t>
            </a:r>
            <a:endParaRPr lang="en-US" sz="32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What role did the domestication of </a:t>
            </a:r>
            <a:r>
              <a:rPr lang="en-US" sz="3200" dirty="0" smtClean="0"/>
              <a:t>animals </a:t>
            </a:r>
            <a:r>
              <a:rPr lang="en-US" sz="3200" dirty="0"/>
              <a:t>play in the development of </a:t>
            </a:r>
            <a:r>
              <a:rPr lang="en-US" sz="3200" dirty="0" smtClean="0"/>
              <a:t>your culture</a:t>
            </a:r>
            <a:r>
              <a:rPr lang="en-US" sz="3200" dirty="0"/>
              <a:t>? </a:t>
            </a:r>
            <a:endParaRPr lang="en-US" sz="32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Where do </a:t>
            </a:r>
            <a:r>
              <a:rPr lang="en-US" sz="3200" dirty="0"/>
              <a:t>you see these plants </a:t>
            </a:r>
            <a:r>
              <a:rPr lang="en-US" sz="3200" dirty="0" smtClean="0"/>
              <a:t>and </a:t>
            </a:r>
            <a:r>
              <a:rPr lang="en-US" sz="3200" dirty="0"/>
              <a:t>animals in the </a:t>
            </a:r>
            <a:r>
              <a:rPr lang="en-US" sz="3200" dirty="0" smtClean="0"/>
              <a:t>arts--paintings</a:t>
            </a:r>
            <a:r>
              <a:rPr lang="en-US" sz="3200" dirty="0"/>
              <a:t>, stories, other various art forms? </a:t>
            </a:r>
          </a:p>
        </p:txBody>
      </p:sp>
    </p:spTree>
    <p:extLst>
      <p:ext uri="{BB962C8B-B14F-4D97-AF65-F5344CB8AC3E}">
        <p14:creationId xmlns:p14="http://schemas.microsoft.com/office/powerpoint/2010/main" val="4160898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182" y="1163782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Where </a:t>
            </a:r>
            <a:r>
              <a:rPr lang="en-US" sz="3200" dirty="0"/>
              <a:t>did these </a:t>
            </a:r>
            <a:r>
              <a:rPr lang="en-US" sz="3200" dirty="0" smtClean="0"/>
              <a:t>plants and animals </a:t>
            </a:r>
            <a:r>
              <a:rPr lang="en-US" sz="3200" dirty="0"/>
              <a:t>originate? </a:t>
            </a:r>
            <a:r>
              <a:rPr lang="en-US" sz="3200" dirty="0" smtClean="0"/>
              <a:t>(Were they endemic to the environment, or were the imported from elsewhere?)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Are </a:t>
            </a:r>
            <a:r>
              <a:rPr lang="en-US" sz="3200" dirty="0"/>
              <a:t>there any cultural </a:t>
            </a:r>
            <a:r>
              <a:rPr lang="en-US" sz="3200" dirty="0" smtClean="0"/>
              <a:t>customs or traditions that </a:t>
            </a:r>
            <a:r>
              <a:rPr lang="en-US" sz="3200" dirty="0"/>
              <a:t>were built around these? </a:t>
            </a:r>
            <a:endParaRPr lang="en-US" sz="32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Do these still </a:t>
            </a:r>
            <a:r>
              <a:rPr lang="en-US" sz="3200" dirty="0"/>
              <a:t>exist today? </a:t>
            </a:r>
            <a:endParaRPr lang="en-US" sz="32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34660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200" dirty="0"/>
              <a:t>More </a:t>
            </a:r>
            <a:r>
              <a:rPr lang="en-US" sz="3200" dirty="0" smtClean="0"/>
              <a:t>questions: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015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83759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Are these plants </a:t>
            </a:r>
            <a:r>
              <a:rPr lang="en-US" sz="3200" dirty="0" smtClean="0"/>
              <a:t>and </a:t>
            </a:r>
            <a:r>
              <a:rPr lang="en-US" sz="3200" dirty="0"/>
              <a:t>animals still prevalent in your culture? </a:t>
            </a:r>
            <a:endParaRPr lang="en-US" sz="32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If not, why do you think this is? </a:t>
            </a:r>
            <a:endParaRPr lang="en-US" sz="32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Are there any issues surrounding these plants and animals currently?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How does your culture deal with these issues?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34660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200" dirty="0"/>
              <a:t>More </a:t>
            </a:r>
            <a:r>
              <a:rPr lang="en-US" sz="3200" dirty="0" smtClean="0"/>
              <a:t>questions: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8742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228600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/>
              <a:t>You </a:t>
            </a:r>
            <a:r>
              <a:rPr lang="en-US" sz="2000" b="1" i="1" dirty="0"/>
              <a:t>will research and create both a written report and class presentation on two or more aspects of the living world that has influenced the development of </a:t>
            </a:r>
            <a:r>
              <a:rPr lang="en-US" sz="2000" b="1" i="1" dirty="0" smtClean="0"/>
              <a:t>your </a:t>
            </a:r>
            <a:r>
              <a:rPr lang="en-US" sz="2000" b="1" i="1" dirty="0"/>
              <a:t>own culture.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371600"/>
            <a:ext cx="8839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Your assignment:</a:t>
            </a:r>
          </a:p>
          <a:p>
            <a:endParaRPr lang="en-US" sz="2400" b="1" dirty="0"/>
          </a:p>
          <a:p>
            <a:r>
              <a:rPr lang="en-US" sz="2400" dirty="0" smtClean="0"/>
              <a:t>One minimum 3 page research paper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Identify at least one plant and one animal species that are a 	part of your cultural development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12 point, Times New Roman font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Single spaced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1” margins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Address a minimum of SEVEN (7) of the questions raised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Include a reference page (does not count toward the three)</a:t>
            </a:r>
          </a:p>
          <a:p>
            <a:endParaRPr lang="en-US" sz="2400" dirty="0"/>
          </a:p>
          <a:p>
            <a:r>
              <a:rPr lang="en-US" sz="2400" dirty="0" smtClean="0"/>
              <a:t>Presentation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F</a:t>
            </a:r>
            <a:r>
              <a:rPr lang="en-US" sz="2400" dirty="0" smtClean="0"/>
              <a:t>ive minute PowerPoint or Prezi presentation based on the paper you wrote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3968642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141</TotalTime>
  <Words>447</Words>
  <Application>Microsoft Office PowerPoint</Application>
  <PresentationFormat>On-screen Show (4:3)</PresentationFormat>
  <Paragraphs>49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Candara</vt:lpstr>
      <vt:lpstr>Tradeshow</vt:lpstr>
      <vt:lpstr>Research project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and Sheri Peña</dc:creator>
  <cp:lastModifiedBy>mom guest roy</cp:lastModifiedBy>
  <cp:revision>18</cp:revision>
  <dcterms:created xsi:type="dcterms:W3CDTF">2014-07-28T14:00:14Z</dcterms:created>
  <dcterms:modified xsi:type="dcterms:W3CDTF">2014-12-02T04:09:23Z</dcterms:modified>
</cp:coreProperties>
</file>