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21960817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082418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2555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22377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66231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4"/>
        <p:cNvGrpSpPr/>
        <p:nvPr/>
      </p:nvGrpSpPr>
      <p:grpSpPr>
        <a:xfrm>
          <a:off x="0" y="0"/>
          <a:ext cx="0" cy="0"/>
          <a:chOff x="0" y="0"/>
          <a:chExt cx="0" cy="0"/>
        </a:xfrm>
      </p:grpSpPr>
      <p:sp>
        <p:nvSpPr>
          <p:cNvPr id="15" name="Shape 15"/>
          <p:cNvSpPr/>
          <p:nvPr/>
        </p:nvSpPr>
        <p:spPr>
          <a:xfrm rot="10800000" flipH="1">
            <a:off x="0" y="1541738"/>
            <a:ext cx="9143999" cy="915711"/>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16" name="Shape 16"/>
          <p:cNvSpPr/>
          <p:nvPr/>
        </p:nvSpPr>
        <p:spPr>
          <a:xfrm>
            <a:off x="0" y="0"/>
            <a:ext cx="9144000" cy="16001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
        <p:nvSpPr>
          <p:cNvPr id="17" name="Shape 17"/>
          <p:cNvSpPr txBox="1">
            <a:spLocks noGrp="1"/>
          </p:cNvSpPr>
          <p:nvPr>
            <p:ph type="subTitle" idx="1"/>
          </p:nvPr>
        </p:nvSpPr>
        <p:spPr>
          <a:xfrm rot="-186991">
            <a:off x="1102116" y="2348618"/>
            <a:ext cx="7576304" cy="393946"/>
          </a:xfrm>
          <a:prstGeom prst="rect">
            <a:avLst/>
          </a:prstGeom>
        </p:spPr>
        <p:txBody>
          <a:bodyPr lIns="91425" tIns="91425" rIns="91425" bIns="91425" anchor="ctr" anchorCtr="0"/>
          <a:lstStyle>
            <a:lvl1pPr>
              <a:spcBef>
                <a:spcPts val="0"/>
              </a:spcBef>
              <a:buSzPct val="100000"/>
              <a:buNone/>
              <a:defRPr sz="2000"/>
            </a:lvl1pPr>
            <a:lvl2pPr>
              <a:spcBef>
                <a:spcPts val="0"/>
              </a:spcBef>
              <a:buSzPct val="100000"/>
              <a:buNone/>
              <a:defRPr sz="2000"/>
            </a:lvl2pPr>
            <a:lvl3pPr>
              <a:spcBef>
                <a:spcPts val="0"/>
              </a:spcBef>
              <a:buSzPct val="100000"/>
              <a:buNone/>
              <a:defRPr sz="2000"/>
            </a:lvl3pPr>
            <a:lvl4pPr>
              <a:spcBef>
                <a:spcPts val="0"/>
              </a:spcBef>
              <a:buSzPct val="100000"/>
              <a:buNone/>
              <a:defRPr sz="2000"/>
            </a:lvl4pPr>
            <a:lvl5pPr>
              <a:spcBef>
                <a:spcPts val="0"/>
              </a:spcBef>
              <a:buSzPct val="100000"/>
              <a:buNone/>
              <a:defRPr sz="2000"/>
            </a:lvl5pPr>
            <a:lvl6pPr>
              <a:spcBef>
                <a:spcPts val="0"/>
              </a:spcBef>
              <a:buSzPct val="100000"/>
              <a:buNone/>
              <a:defRPr sz="2000"/>
            </a:lvl6pPr>
            <a:lvl7pPr>
              <a:spcBef>
                <a:spcPts val="0"/>
              </a:spcBef>
              <a:buSzPct val="100000"/>
              <a:buNone/>
              <a:defRPr sz="2000"/>
            </a:lvl7pPr>
            <a:lvl8pPr>
              <a:spcBef>
                <a:spcPts val="0"/>
              </a:spcBef>
              <a:buSzPct val="100000"/>
              <a:buNone/>
              <a:defRPr sz="2000"/>
            </a:lvl8pPr>
            <a:lvl9pPr>
              <a:spcBef>
                <a:spcPts val="0"/>
              </a:spcBef>
              <a:buSzPct val="100000"/>
              <a:buNone/>
              <a:defRPr sz="2000"/>
            </a:lvl9pPr>
          </a:lstStyle>
          <a:p>
            <a:endParaRPr/>
          </a:p>
        </p:txBody>
      </p:sp>
      <p:sp>
        <p:nvSpPr>
          <p:cNvPr id="18" name="Shape 18"/>
          <p:cNvSpPr/>
          <p:nvPr/>
        </p:nvSpPr>
        <p:spPr>
          <a:xfrm rot="-180223">
            <a:off x="472457" y="184110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19" name="Shape 19"/>
          <p:cNvSpPr txBox="1">
            <a:spLocks noGrp="1"/>
          </p:cNvSpPr>
          <p:nvPr>
            <p:ph type="ctrTitle"/>
          </p:nvPr>
        </p:nvSpPr>
        <p:spPr>
          <a:xfrm rot="-183804">
            <a:off x="1035602" y="1005108"/>
            <a:ext cx="7763693" cy="1067996"/>
          </a:xfrm>
          <a:prstGeom prst="rect">
            <a:avLst/>
          </a:prstGeom>
        </p:spPr>
        <p:txBody>
          <a:bodyPr lIns="91425" tIns="91425" rIns="91425" bIns="91425" anchor="b" anchorCtr="0"/>
          <a:lstStyle>
            <a:lvl1pPr>
              <a:spcBef>
                <a:spcPts val="0"/>
              </a:spcBef>
              <a:buSzPct val="100000"/>
              <a:defRPr sz="4800" b="1"/>
            </a:lvl1pPr>
            <a:lvl2pPr>
              <a:spcBef>
                <a:spcPts val="0"/>
              </a:spcBef>
              <a:buSzPct val="100000"/>
              <a:defRPr sz="4800" b="1"/>
            </a:lvl2pPr>
            <a:lvl3pPr>
              <a:spcBef>
                <a:spcPts val="0"/>
              </a:spcBef>
              <a:buSzPct val="100000"/>
              <a:defRPr sz="4800" b="1"/>
            </a:lvl3pPr>
            <a:lvl4pPr>
              <a:spcBef>
                <a:spcPts val="0"/>
              </a:spcBef>
              <a:buSzPct val="100000"/>
              <a:defRPr sz="4800" b="1"/>
            </a:lvl4pPr>
            <a:lvl5pPr>
              <a:spcBef>
                <a:spcPts val="0"/>
              </a:spcBef>
              <a:buSzPct val="100000"/>
              <a:defRPr sz="4800" b="1"/>
            </a:lvl5pPr>
            <a:lvl6pPr>
              <a:spcBef>
                <a:spcPts val="0"/>
              </a:spcBef>
              <a:buSzPct val="100000"/>
              <a:defRPr sz="4800" b="1"/>
            </a:lvl6pPr>
            <a:lvl7pPr>
              <a:spcBef>
                <a:spcPts val="0"/>
              </a:spcBef>
              <a:buSzPct val="100000"/>
              <a:defRPr sz="4800" b="1"/>
            </a:lvl7pPr>
            <a:lvl8pPr>
              <a:spcBef>
                <a:spcPts val="0"/>
              </a:spcBef>
              <a:buSzPct val="100000"/>
              <a:defRPr sz="4800" b="1"/>
            </a:lvl8pPr>
            <a:lvl9pPr>
              <a:spcBef>
                <a:spcPts val="0"/>
              </a:spcBef>
              <a:buSzPct val="100000"/>
              <a:defRPr sz="4800" b="1"/>
            </a:lvl9pPr>
          </a:lstStyle>
          <a:p>
            <a:endParaRPr/>
          </a:p>
        </p:txBody>
      </p:sp>
      <p:sp>
        <p:nvSpPr>
          <p:cNvPr id="20" name="Shape 20"/>
          <p:cNvSpPr/>
          <p:nvPr/>
        </p:nvSpPr>
        <p:spPr>
          <a:xfrm flipH="1">
            <a:off x="0" y="2633472"/>
            <a:ext cx="9143999" cy="2511742"/>
          </a:xfrm>
          <a:custGeom>
            <a:avLst/>
            <a:gdLst/>
            <a:ahLst/>
            <a:cxnLst/>
            <a:rect l="0" t="0" r="0" b="0"/>
            <a:pathLst>
              <a:path w="9144000" h="3429000" extrusionOk="0">
                <a:moveTo>
                  <a:pt x="0" y="0"/>
                </a:moveTo>
                <a:lnTo>
                  <a:pt x="0" y="762000"/>
                </a:lnTo>
                <a:lnTo>
                  <a:pt x="0" y="3429000"/>
                </a:lnTo>
                <a:lnTo>
                  <a:pt x="9144000" y="3429000"/>
                </a:lnTo>
                <a:lnTo>
                  <a:pt x="9144000" y="762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1" name="Shape 21"/>
          <p:cNvSpPr/>
          <p:nvPr/>
        </p:nvSpPr>
        <p:spPr>
          <a:xfrm rot="-213060">
            <a:off x="920480" y="2871570"/>
            <a:ext cx="6010940" cy="2166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2"/>
        <p:cNvGrpSpPr/>
        <p:nvPr/>
      </p:nvGrpSpPr>
      <p:grpSpPr>
        <a:xfrm>
          <a:off x="0" y="0"/>
          <a:ext cx="0" cy="0"/>
          <a:chOff x="0" y="0"/>
          <a:chExt cx="0" cy="0"/>
        </a:xfrm>
      </p:grpSpPr>
      <p:sp>
        <p:nvSpPr>
          <p:cNvPr id="23" name="Shape 2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4" name="Shape 2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5" name="Shape 2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26" name="Shape 26"/>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7" name="Shape 27"/>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28" name="Shape 28"/>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9" name="Shape 29"/>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30" name="Shape 30"/>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1" name="Shape 31"/>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2"/>
        <p:cNvGrpSpPr/>
        <p:nvPr/>
      </p:nvGrpSpPr>
      <p:grpSpPr>
        <a:xfrm>
          <a:off x="0" y="0"/>
          <a:ext cx="0" cy="0"/>
          <a:chOff x="0" y="0"/>
          <a:chExt cx="0" cy="0"/>
        </a:xfrm>
      </p:grpSpPr>
      <p:sp>
        <p:nvSpPr>
          <p:cNvPr id="33" name="Shape 3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4" name="Shape 3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5" name="Shape 3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36" name="Shape 36"/>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37" name="Shape 37"/>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38" name="Shape 38"/>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0" name="Shape 40"/>
          <p:cNvSpPr txBox="1">
            <a:spLocks noGrp="1"/>
          </p:cNvSpPr>
          <p:nvPr>
            <p:ph type="body" idx="1"/>
          </p:nvPr>
        </p:nvSpPr>
        <p:spPr>
          <a:xfrm>
            <a:off x="457200" y="1200150"/>
            <a:ext cx="4038599" cy="33945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1" name="Shape 41"/>
          <p:cNvSpPr txBox="1">
            <a:spLocks noGrp="1"/>
          </p:cNvSpPr>
          <p:nvPr>
            <p:ph type="body" idx="2"/>
          </p:nvPr>
        </p:nvSpPr>
        <p:spPr>
          <a:xfrm>
            <a:off x="4648200" y="1200150"/>
            <a:ext cx="4038599" cy="33945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2" name="Shape 42"/>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5" name="Shape 45"/>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6" name="Shape 46"/>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47" name="Shape 47"/>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48" name="Shape 48"/>
          <p:cNvSpPr/>
          <p:nvPr/>
        </p:nvSpPr>
        <p:spPr>
          <a:xfrm rot="-180223">
            <a:off x="701058" y="526655"/>
            <a:ext cx="498084" cy="337146"/>
          </a:xfrm>
          <a:prstGeom prst="star4">
            <a:avLst>
              <a:gd name="adj" fmla="val 20046"/>
            </a:avLst>
          </a:prstGeom>
          <a:solidFill>
            <a:schemeClr val="accent1"/>
          </a:solidFill>
          <a:ln>
            <a:noFill/>
          </a:ln>
        </p:spPr>
        <p:txBody>
          <a:bodyPr lIns="91425" tIns="45700" rIns="91425" bIns="45700" anchor="ctr" anchorCtr="0">
            <a:noAutofit/>
          </a:bodyPr>
          <a:lstStyle/>
          <a:p>
            <a:pPr>
              <a:spcBef>
                <a:spcPts val="0"/>
              </a:spcBef>
              <a:buNone/>
            </a:pPr>
            <a:endParaRPr/>
          </a:p>
        </p:txBody>
      </p:sp>
      <p:sp>
        <p:nvSpPr>
          <p:cNvPr id="49" name="Shape 49"/>
          <p:cNvSpPr txBox="1">
            <a:spLocks noGrp="1"/>
          </p:cNvSpPr>
          <p:nvPr>
            <p:ph type="title"/>
          </p:nvPr>
        </p:nvSpPr>
        <p:spPr>
          <a:xfrm rot="-228134">
            <a:off x="1184357" y="-16296"/>
            <a:ext cx="8215583" cy="85972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50" name="Shape 50"/>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1" name="Shape 51"/>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4" name="Shape 54"/>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5" name="Shape 55"/>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56" name="Shape 56"/>
          <p:cNvSpPr txBox="1">
            <a:spLocks noGrp="1"/>
          </p:cNvSpPr>
          <p:nvPr>
            <p:ph type="body" idx="1"/>
          </p:nvPr>
        </p:nvSpPr>
        <p:spPr>
          <a:xfrm rot="-90017">
            <a:off x="999515" y="4338182"/>
            <a:ext cx="5568708" cy="355283"/>
          </a:xfrm>
          <a:prstGeom prst="rect">
            <a:avLst/>
          </a:prstGeom>
        </p:spPr>
        <p:txBody>
          <a:bodyPr lIns="91425" tIns="91425" rIns="91425" bIns="91425" anchor="b" anchorCtr="0"/>
          <a:lstStyle>
            <a:lvl1pPr>
              <a:spcBef>
                <a:spcPts val="0"/>
              </a:spcBef>
              <a:buSzPct val="100000"/>
              <a:buNone/>
              <a:defRPr sz="1800"/>
            </a:lvl1pPr>
          </a:lstStyle>
          <a:p>
            <a:endParaRPr/>
          </a:p>
        </p:txBody>
      </p:sp>
      <p:sp>
        <p:nvSpPr>
          <p:cNvPr id="57" name="Shape 57"/>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8" name="Shape 58"/>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59" name="Shape 59"/>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p:nvPr/>
        </p:nvSpPr>
        <p:spPr>
          <a:xfrm flipH="1">
            <a:off x="0" y="4686300"/>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2" name="Shape 62"/>
          <p:cNvSpPr/>
          <p:nvPr/>
        </p:nvSpPr>
        <p:spPr>
          <a:xfrm rot="-85925">
            <a:off x="919151" y="4632406"/>
            <a:ext cx="7394209" cy="220614"/>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3" name="Shape 63"/>
          <p:cNvSpPr/>
          <p:nvPr/>
        </p:nvSpPr>
        <p:spPr>
          <a:xfrm rot="10800000" flipH="1">
            <a:off x="0" y="-703"/>
            <a:ext cx="9143999" cy="1086553"/>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alpha val="20000"/>
            </a:schemeClr>
          </a:solidFill>
          <a:ln>
            <a:noFill/>
          </a:ln>
        </p:spPr>
        <p:txBody>
          <a:bodyPr lIns="91425" tIns="45700" rIns="91425" bIns="45700" anchor="ctr" anchorCtr="0">
            <a:noAutofit/>
          </a:bodyPr>
          <a:lstStyle/>
          <a:p>
            <a:pPr>
              <a:spcBef>
                <a:spcPts val="0"/>
              </a:spcBef>
              <a:buNone/>
            </a:pPr>
            <a:endParaRPr/>
          </a:p>
        </p:txBody>
      </p:sp>
      <p:sp>
        <p:nvSpPr>
          <p:cNvPr id="64" name="Shape 64"/>
          <p:cNvSpPr/>
          <p:nvPr/>
        </p:nvSpPr>
        <p:spPr>
          <a:xfrm rot="10800000" flipH="1">
            <a:off x="0" y="0"/>
            <a:ext cx="9143999" cy="1025050"/>
          </a:xfrm>
          <a:custGeom>
            <a:avLst/>
            <a:gdLst/>
            <a:ahLst/>
            <a:cxnLst/>
            <a:rect l="0" t="0" r="0" b="0"/>
            <a:pathLst>
              <a:path w="9144000" h="1366734" extrusionOk="0">
                <a:moveTo>
                  <a:pt x="0" y="1366734"/>
                </a:moveTo>
                <a:lnTo>
                  <a:pt x="9144000" y="1366734"/>
                </a:lnTo>
                <a:lnTo>
                  <a:pt x="9144000" y="461859"/>
                </a:lnTo>
                <a:lnTo>
                  <a:pt x="4645763" y="157291"/>
                </a:lnTo>
                <a:lnTo>
                  <a:pt x="4638172" y="265851"/>
                </a:lnTo>
                <a:lnTo>
                  <a:pt x="836312" y="0"/>
                </a:lnTo>
                <a:lnTo>
                  <a:pt x="829113" y="102948"/>
                </a:lnTo>
                <a:lnTo>
                  <a:pt x="0" y="44971"/>
                </a:lnTo>
                <a:lnTo>
                  <a:pt x="0" y="461859"/>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5" name="Shape 65"/>
          <p:cNvSpPr/>
          <p:nvPr/>
        </p:nvSpPr>
        <p:spPr>
          <a:xfrm rot="-85925">
            <a:off x="916433" y="4721779"/>
            <a:ext cx="7394209" cy="237220"/>
          </a:xfrm>
          <a:custGeom>
            <a:avLst/>
            <a:gdLst/>
            <a:ahLst/>
            <a:cxnLst/>
            <a:rect l="0" t="0" r="0" b="0"/>
            <a:pathLst>
              <a:path w="7391900" h="315950" extrusionOk="0">
                <a:moveTo>
                  <a:pt x="5410200" y="0"/>
                </a:moveTo>
                <a:lnTo>
                  <a:pt x="5410200" y="87350"/>
                </a:lnTo>
                <a:lnTo>
                  <a:pt x="7391900" y="87349"/>
                </a:lnTo>
                <a:lnTo>
                  <a:pt x="7391900" y="315950"/>
                </a:lnTo>
                <a:lnTo>
                  <a:pt x="1981700" y="315949"/>
                </a:lnTo>
                <a:lnTo>
                  <a:pt x="1981700" y="228600"/>
                </a:lnTo>
                <a:lnTo>
                  <a:pt x="0" y="228600"/>
                </a:lnTo>
                <a:lnTo>
                  <a:pt x="0" y="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
        <p:nvSpPr>
          <p:cNvPr id="66" name="Shape 66"/>
          <p:cNvSpPr/>
          <p:nvPr/>
        </p:nvSpPr>
        <p:spPr>
          <a:xfrm flipH="1">
            <a:off x="0" y="4745735"/>
            <a:ext cx="9143999" cy="401193"/>
          </a:xfrm>
          <a:custGeom>
            <a:avLst/>
            <a:gdLst/>
            <a:ahLst/>
            <a:cxnLst/>
            <a:rect l="0" t="0" r="0" b="0"/>
            <a:pathLst>
              <a:path w="9144000" h="990600" extrusionOk="0">
                <a:moveTo>
                  <a:pt x="0" y="0"/>
                </a:moveTo>
                <a:lnTo>
                  <a:pt x="0" y="381000"/>
                </a:lnTo>
                <a:lnTo>
                  <a:pt x="0" y="990600"/>
                </a:lnTo>
                <a:lnTo>
                  <a:pt x="9144000" y="990600"/>
                </a:lnTo>
                <a:lnTo>
                  <a:pt x="9144000" y="381000"/>
                </a:lnTo>
                <a:close/>
              </a:path>
            </a:pathLst>
          </a:custGeom>
          <a:solidFill>
            <a:schemeClr val="dk2"/>
          </a:solidFill>
          <a:ln>
            <a:noFill/>
          </a:ln>
        </p:spPr>
        <p:txBody>
          <a:bodyPr lIns="91425" tIns="45700" rIns="91425" bIns="45700" anchor="ctr" anchorCtr="0">
            <a:noAutofit/>
          </a:bodyPr>
          <a:lstStyle/>
          <a:p>
            <a:pPr>
              <a:spcBef>
                <a:spcPts val="0"/>
              </a:spcBef>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960F0F"/>
            </a:gs>
            <a:gs pos="100000">
              <a:srgbClr val="C82009"/>
            </a:gs>
          </a:gsLst>
          <a:lin ang="5400000" scaled="0"/>
        </a:gradFill>
        <a:effectLst/>
      </p:bgPr>
    </p:bg>
    <p:spTree>
      <p:nvGrpSpPr>
        <p:cNvPr id="1" name="Shape 4"/>
        <p:cNvGrpSpPr/>
        <p:nvPr/>
      </p:nvGrpSpPr>
      <p:grpSpPr>
        <a:xfrm>
          <a:off x="0" y="0"/>
          <a:ext cx="0" cy="0"/>
          <a:chOff x="0" y="0"/>
          <a:chExt cx="0" cy="0"/>
        </a:xfrm>
      </p:grpSpPr>
      <p:cxnSp>
        <p:nvCxnSpPr>
          <p:cNvPr id="5" name="Shape 5"/>
          <p:cNvCxnSpPr/>
          <p:nvPr/>
        </p:nvCxnSpPr>
        <p:spPr>
          <a:xfrm>
            <a:off x="76200" y="57150"/>
            <a:ext cx="0" cy="5029199"/>
          </a:xfrm>
          <a:prstGeom prst="straightConnector1">
            <a:avLst/>
          </a:prstGeom>
          <a:noFill/>
          <a:ln w="107950" cap="flat">
            <a:solidFill>
              <a:srgbClr val="D23927"/>
            </a:solidFill>
            <a:prstDash val="solid"/>
            <a:round/>
            <a:headEnd type="none" w="med" len="med"/>
            <a:tailEnd type="none" w="med" len="med"/>
          </a:ln>
        </p:spPr>
      </p:cxnSp>
      <p:cxnSp>
        <p:nvCxnSpPr>
          <p:cNvPr id="6" name="Shape 6"/>
          <p:cNvCxnSpPr/>
          <p:nvPr/>
        </p:nvCxnSpPr>
        <p:spPr>
          <a:xfrm>
            <a:off x="9067800" y="57150"/>
            <a:ext cx="0" cy="5029199"/>
          </a:xfrm>
          <a:prstGeom prst="straightConnector1">
            <a:avLst/>
          </a:prstGeom>
          <a:noFill/>
          <a:ln w="114300" cap="flat">
            <a:solidFill>
              <a:srgbClr val="D23927"/>
            </a:solidFill>
            <a:prstDash val="solid"/>
            <a:round/>
            <a:headEnd type="none" w="med" len="med"/>
            <a:tailEnd type="none" w="med" len="med"/>
          </a:ln>
        </p:spPr>
      </p:cxnSp>
      <p:cxnSp>
        <p:nvCxnSpPr>
          <p:cNvPr id="7" name="Shape 7"/>
          <p:cNvCxnSpPr/>
          <p:nvPr/>
        </p:nvCxnSpPr>
        <p:spPr>
          <a:xfrm>
            <a:off x="533399" y="57150"/>
            <a:ext cx="0" cy="5029199"/>
          </a:xfrm>
          <a:prstGeom prst="straightConnector1">
            <a:avLst/>
          </a:prstGeom>
          <a:noFill/>
          <a:ln w="69850" cap="flat">
            <a:solidFill>
              <a:srgbClr val="D23927"/>
            </a:solidFill>
            <a:prstDash val="solid"/>
            <a:round/>
            <a:headEnd type="none" w="med" len="med"/>
            <a:tailEnd type="none" w="med" len="med"/>
          </a:ln>
        </p:spPr>
      </p:cxnSp>
      <p:cxnSp>
        <p:nvCxnSpPr>
          <p:cNvPr id="8" name="Shape 8"/>
          <p:cNvCxnSpPr/>
          <p:nvPr/>
        </p:nvCxnSpPr>
        <p:spPr>
          <a:xfrm flipH="1">
            <a:off x="914400" y="57150"/>
            <a:ext cx="152399" cy="4743600"/>
          </a:xfrm>
          <a:prstGeom prst="straightConnector1">
            <a:avLst/>
          </a:prstGeom>
          <a:noFill/>
          <a:ln w="152400" cap="flat">
            <a:solidFill>
              <a:srgbClr val="D23927"/>
            </a:solidFill>
            <a:prstDash val="solid"/>
            <a:round/>
            <a:headEnd type="none" w="med" len="med"/>
            <a:tailEnd type="none" w="med" len="med"/>
          </a:ln>
        </p:spPr>
      </p:cxnSp>
      <p:sp>
        <p:nvSpPr>
          <p:cNvPr id="9" name="Shape 9"/>
          <p:cNvSpPr/>
          <p:nvPr/>
        </p:nvSpPr>
        <p:spPr>
          <a:xfrm>
            <a:off x="110055" y="57150"/>
            <a:ext cx="1698625" cy="4972047"/>
          </a:xfrm>
          <a:custGeom>
            <a:avLst/>
            <a:gdLst/>
            <a:ahLst/>
            <a:cxnLst/>
            <a:rect l="0" t="0" r="0" b="0"/>
            <a:pathLst>
              <a:path w="1070" h="4154" extrusionOk="0">
                <a:moveTo>
                  <a:pt x="4" y="0"/>
                </a:moveTo>
                <a:lnTo>
                  <a:pt x="4" y="0"/>
                </a:lnTo>
                <a:lnTo>
                  <a:pt x="2" y="74"/>
                </a:lnTo>
                <a:lnTo>
                  <a:pt x="0" y="162"/>
                </a:lnTo>
                <a:lnTo>
                  <a:pt x="0" y="280"/>
                </a:lnTo>
                <a:lnTo>
                  <a:pt x="4" y="426"/>
                </a:lnTo>
                <a:lnTo>
                  <a:pt x="10" y="594"/>
                </a:lnTo>
                <a:lnTo>
                  <a:pt x="16" y="686"/>
                </a:lnTo>
                <a:lnTo>
                  <a:pt x="22" y="782"/>
                </a:lnTo>
                <a:lnTo>
                  <a:pt x="30" y="884"/>
                </a:lnTo>
                <a:lnTo>
                  <a:pt x="42" y="990"/>
                </a:lnTo>
                <a:lnTo>
                  <a:pt x="54" y="1098"/>
                </a:lnTo>
                <a:lnTo>
                  <a:pt x="68" y="1210"/>
                </a:lnTo>
                <a:lnTo>
                  <a:pt x="86" y="1324"/>
                </a:lnTo>
                <a:lnTo>
                  <a:pt x="104" y="1442"/>
                </a:lnTo>
                <a:lnTo>
                  <a:pt x="126" y="1562"/>
                </a:lnTo>
                <a:lnTo>
                  <a:pt x="152" y="1682"/>
                </a:lnTo>
                <a:lnTo>
                  <a:pt x="178" y="1804"/>
                </a:lnTo>
                <a:lnTo>
                  <a:pt x="210" y="1928"/>
                </a:lnTo>
                <a:lnTo>
                  <a:pt x="244" y="2050"/>
                </a:lnTo>
                <a:lnTo>
                  <a:pt x="280" y="2174"/>
                </a:lnTo>
                <a:lnTo>
                  <a:pt x="322" y="2298"/>
                </a:lnTo>
                <a:lnTo>
                  <a:pt x="366" y="2420"/>
                </a:lnTo>
                <a:lnTo>
                  <a:pt x="416" y="2542"/>
                </a:lnTo>
                <a:lnTo>
                  <a:pt x="468" y="2662"/>
                </a:lnTo>
                <a:lnTo>
                  <a:pt x="496" y="2722"/>
                </a:lnTo>
                <a:lnTo>
                  <a:pt x="524" y="2780"/>
                </a:lnTo>
                <a:lnTo>
                  <a:pt x="554" y="2838"/>
                </a:lnTo>
                <a:lnTo>
                  <a:pt x="586" y="2896"/>
                </a:lnTo>
                <a:lnTo>
                  <a:pt x="586" y="2896"/>
                </a:lnTo>
                <a:lnTo>
                  <a:pt x="652" y="3018"/>
                </a:lnTo>
                <a:lnTo>
                  <a:pt x="714" y="3132"/>
                </a:lnTo>
                <a:lnTo>
                  <a:pt x="768" y="3238"/>
                </a:lnTo>
                <a:lnTo>
                  <a:pt x="816" y="3336"/>
                </a:lnTo>
                <a:lnTo>
                  <a:pt x="860" y="3426"/>
                </a:lnTo>
                <a:lnTo>
                  <a:pt x="900" y="3510"/>
                </a:lnTo>
                <a:lnTo>
                  <a:pt x="934" y="3588"/>
                </a:lnTo>
                <a:lnTo>
                  <a:pt x="964" y="3658"/>
                </a:lnTo>
                <a:lnTo>
                  <a:pt x="988" y="3724"/>
                </a:lnTo>
                <a:lnTo>
                  <a:pt x="1010" y="3782"/>
                </a:lnTo>
                <a:lnTo>
                  <a:pt x="1028" y="3836"/>
                </a:lnTo>
                <a:lnTo>
                  <a:pt x="1042" y="3884"/>
                </a:lnTo>
                <a:lnTo>
                  <a:pt x="1052" y="3926"/>
                </a:lnTo>
                <a:lnTo>
                  <a:pt x="1060" y="3964"/>
                </a:lnTo>
                <a:lnTo>
                  <a:pt x="1066" y="3998"/>
                </a:lnTo>
                <a:lnTo>
                  <a:pt x="1068" y="4028"/>
                </a:lnTo>
                <a:lnTo>
                  <a:pt x="1070" y="4054"/>
                </a:lnTo>
                <a:lnTo>
                  <a:pt x="1068" y="4074"/>
                </a:lnTo>
                <a:lnTo>
                  <a:pt x="1066" y="4094"/>
                </a:lnTo>
                <a:lnTo>
                  <a:pt x="1060" y="4108"/>
                </a:lnTo>
                <a:lnTo>
                  <a:pt x="1056" y="4122"/>
                </a:lnTo>
                <a:lnTo>
                  <a:pt x="1050" y="4132"/>
                </a:lnTo>
                <a:lnTo>
                  <a:pt x="1042" y="4138"/>
                </a:lnTo>
                <a:lnTo>
                  <a:pt x="1034" y="4144"/>
                </a:lnTo>
                <a:lnTo>
                  <a:pt x="1028" y="4148"/>
                </a:lnTo>
                <a:lnTo>
                  <a:pt x="1020" y="4152"/>
                </a:lnTo>
                <a:lnTo>
                  <a:pt x="1006" y="4154"/>
                </a:lnTo>
                <a:lnTo>
                  <a:pt x="998" y="4152"/>
                </a:lnTo>
                <a:lnTo>
                  <a:pt x="994" y="4152"/>
                </a:lnTo>
              </a:path>
            </a:pathLst>
          </a:custGeom>
          <a:noFill/>
          <a:ln w="25400" cap="flat">
            <a:solidFill>
              <a:srgbClr val="D23927"/>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0" name="Shape 10"/>
          <p:cNvSpPr/>
          <p:nvPr/>
        </p:nvSpPr>
        <p:spPr>
          <a:xfrm>
            <a:off x="7839160" y="4114800"/>
            <a:ext cx="1181100" cy="597693"/>
          </a:xfrm>
          <a:custGeom>
            <a:avLst/>
            <a:gdLst/>
            <a:ahLst/>
            <a:cxnLst/>
            <a:rect l="0" t="0" r="0" b="0"/>
            <a:pathLst>
              <a:path w="744" h="502" extrusionOk="0">
                <a:moveTo>
                  <a:pt x="0" y="502"/>
                </a:moveTo>
                <a:lnTo>
                  <a:pt x="0" y="502"/>
                </a:lnTo>
                <a:lnTo>
                  <a:pt x="4" y="482"/>
                </a:lnTo>
                <a:lnTo>
                  <a:pt x="10" y="460"/>
                </a:lnTo>
                <a:lnTo>
                  <a:pt x="20" y="430"/>
                </a:lnTo>
                <a:lnTo>
                  <a:pt x="36" y="396"/>
                </a:lnTo>
                <a:lnTo>
                  <a:pt x="56" y="358"/>
                </a:lnTo>
                <a:lnTo>
                  <a:pt x="84" y="316"/>
                </a:lnTo>
                <a:lnTo>
                  <a:pt x="100" y="294"/>
                </a:lnTo>
                <a:lnTo>
                  <a:pt x="118" y="272"/>
                </a:lnTo>
                <a:lnTo>
                  <a:pt x="138" y="248"/>
                </a:lnTo>
                <a:lnTo>
                  <a:pt x="160" y="226"/>
                </a:lnTo>
                <a:lnTo>
                  <a:pt x="184" y="204"/>
                </a:lnTo>
                <a:lnTo>
                  <a:pt x="212" y="182"/>
                </a:lnTo>
                <a:lnTo>
                  <a:pt x="240" y="162"/>
                </a:lnTo>
                <a:lnTo>
                  <a:pt x="272" y="140"/>
                </a:lnTo>
                <a:lnTo>
                  <a:pt x="306" y="120"/>
                </a:lnTo>
                <a:lnTo>
                  <a:pt x="342" y="102"/>
                </a:lnTo>
                <a:lnTo>
                  <a:pt x="382" y="84"/>
                </a:lnTo>
                <a:lnTo>
                  <a:pt x="424" y="66"/>
                </a:lnTo>
                <a:lnTo>
                  <a:pt x="470" y="52"/>
                </a:lnTo>
                <a:lnTo>
                  <a:pt x="518" y="38"/>
                </a:lnTo>
                <a:lnTo>
                  <a:pt x="570" y="26"/>
                </a:lnTo>
                <a:lnTo>
                  <a:pt x="624" y="16"/>
                </a:lnTo>
                <a:lnTo>
                  <a:pt x="682" y="6"/>
                </a:lnTo>
                <a:lnTo>
                  <a:pt x="744" y="0"/>
                </a:lnTo>
              </a:path>
            </a:pathLst>
          </a:custGeom>
          <a:noFill/>
          <a:ln w="25400" cap="flat">
            <a:solidFill>
              <a:srgbClr val="CB2813"/>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1" name="Shape 11"/>
          <p:cNvSpPr/>
          <p:nvPr/>
        </p:nvSpPr>
        <p:spPr>
          <a:xfrm>
            <a:off x="8273122" y="2652712"/>
            <a:ext cx="777875" cy="1955006"/>
          </a:xfrm>
          <a:custGeom>
            <a:avLst/>
            <a:gdLst/>
            <a:ahLst/>
            <a:cxnLst/>
            <a:rect l="0" t="0" r="0" b="0"/>
            <a:pathLst>
              <a:path w="490" h="1642" extrusionOk="0">
                <a:moveTo>
                  <a:pt x="0" y="1642"/>
                </a:moveTo>
                <a:lnTo>
                  <a:pt x="0" y="1642"/>
                </a:lnTo>
                <a:lnTo>
                  <a:pt x="24" y="1624"/>
                </a:lnTo>
                <a:lnTo>
                  <a:pt x="50" y="1600"/>
                </a:lnTo>
                <a:lnTo>
                  <a:pt x="86" y="1564"/>
                </a:lnTo>
                <a:lnTo>
                  <a:pt x="126" y="1518"/>
                </a:lnTo>
                <a:lnTo>
                  <a:pt x="148" y="1490"/>
                </a:lnTo>
                <a:lnTo>
                  <a:pt x="172" y="1458"/>
                </a:lnTo>
                <a:lnTo>
                  <a:pt x="196" y="1424"/>
                </a:lnTo>
                <a:lnTo>
                  <a:pt x="220" y="1384"/>
                </a:lnTo>
                <a:lnTo>
                  <a:pt x="244" y="1344"/>
                </a:lnTo>
                <a:lnTo>
                  <a:pt x="268" y="1298"/>
                </a:lnTo>
                <a:lnTo>
                  <a:pt x="292" y="1248"/>
                </a:lnTo>
                <a:lnTo>
                  <a:pt x="316" y="1196"/>
                </a:lnTo>
                <a:lnTo>
                  <a:pt x="340" y="1138"/>
                </a:lnTo>
                <a:lnTo>
                  <a:pt x="362" y="1078"/>
                </a:lnTo>
                <a:lnTo>
                  <a:pt x="384" y="1014"/>
                </a:lnTo>
                <a:lnTo>
                  <a:pt x="404" y="944"/>
                </a:lnTo>
                <a:lnTo>
                  <a:pt x="422" y="870"/>
                </a:lnTo>
                <a:lnTo>
                  <a:pt x="438" y="792"/>
                </a:lnTo>
                <a:lnTo>
                  <a:pt x="454" y="710"/>
                </a:lnTo>
                <a:lnTo>
                  <a:pt x="466" y="624"/>
                </a:lnTo>
                <a:lnTo>
                  <a:pt x="476" y="532"/>
                </a:lnTo>
                <a:lnTo>
                  <a:pt x="484" y="436"/>
                </a:lnTo>
                <a:lnTo>
                  <a:pt x="488" y="334"/>
                </a:lnTo>
                <a:lnTo>
                  <a:pt x="490" y="228"/>
                </a:lnTo>
                <a:lnTo>
                  <a:pt x="488" y="118"/>
                </a:lnTo>
                <a:lnTo>
                  <a:pt x="484" y="0"/>
                </a:lnTo>
              </a:path>
            </a:pathLst>
          </a:custGeom>
          <a:noFill/>
          <a:ln w="25400" cap="flat">
            <a:solidFill>
              <a:srgbClr val="D0331F"/>
            </a:solidFill>
            <a:prstDash val="solid"/>
            <a:round/>
            <a:headEnd type="none" w="med" len="med"/>
            <a:tailEnd type="none" w="med" len="med"/>
          </a:ln>
        </p:spPr>
        <p:txBody>
          <a:bodyPr lIns="91425" tIns="45700" rIns="91425" bIns="45700" anchor="t" anchorCtr="0">
            <a:noAutofit/>
          </a:bodyPr>
          <a:lstStyle/>
          <a:p>
            <a:pPr>
              <a:spcBef>
                <a:spcPts val="0"/>
              </a:spcBef>
              <a:buNone/>
            </a:pPr>
            <a:endParaRPr/>
          </a:p>
        </p:txBody>
      </p:sp>
      <p:sp>
        <p:nvSpPr>
          <p:cNvPr id="12" name="Shape 12"/>
          <p:cNvSpPr txBox="1">
            <a:spLocks noGrp="1"/>
          </p:cNvSpPr>
          <p:nvPr>
            <p:ph type="title"/>
          </p:nvPr>
        </p:nvSpPr>
        <p:spPr>
          <a:xfrm rot="-180107">
            <a:off x="1177259" y="-15156"/>
            <a:ext cx="8220779" cy="859014"/>
          </a:xfrm>
          <a:prstGeom prst="rect">
            <a:avLst/>
          </a:prstGeom>
          <a:noFill/>
          <a:ln>
            <a:noFill/>
          </a:ln>
        </p:spPr>
        <p:txBody>
          <a:bodyPr lIns="91425" tIns="91425" rIns="91425" bIns="91425" anchor="ctr" anchorCtr="0"/>
          <a:lstStyle>
            <a:lvl1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sz="3600">
                <a:solidFill>
                  <a:schemeClr val="lt1"/>
                </a:solidFill>
                <a:latin typeface="Trebuchet MS"/>
                <a:ea typeface="Trebuchet MS"/>
                <a:cs typeface="Trebuchet MS"/>
                <a:sym typeface="Trebuchet MS"/>
              </a:defRPr>
            </a:lvl9pPr>
          </a:lstStyle>
          <a:p>
            <a:endParaRPr/>
          </a:p>
        </p:txBody>
      </p:sp>
      <p:sp>
        <p:nvSpPr>
          <p:cNvPr id="13" name="Shape 13"/>
          <p:cNvSpPr txBox="1">
            <a:spLocks noGrp="1"/>
          </p:cNvSpPr>
          <p:nvPr>
            <p:ph type="body" idx="1"/>
          </p:nvPr>
        </p:nvSpPr>
        <p:spPr>
          <a:xfrm>
            <a:off x="457200" y="1371600"/>
            <a:ext cx="8229600" cy="3165899"/>
          </a:xfrm>
          <a:prstGeom prst="rect">
            <a:avLst/>
          </a:prstGeom>
          <a:noFill/>
          <a:ln>
            <a:noFill/>
          </a:ln>
        </p:spPr>
        <p:txBody>
          <a:bodyPr lIns="91425" tIns="91425" rIns="91425" bIns="91425" anchor="t" anchorCtr="0"/>
          <a:lstStyle>
            <a:lvl1pPr>
              <a:spcBef>
                <a:spcPts val="600"/>
              </a:spcBef>
              <a:buClr>
                <a:schemeClr val="lt2"/>
              </a:buClr>
              <a:buSzPct val="100000"/>
              <a:buFont typeface="Trebuchet MS"/>
              <a:defRPr sz="3000">
                <a:solidFill>
                  <a:schemeClr val="lt2"/>
                </a:solidFill>
                <a:latin typeface="Trebuchet MS"/>
                <a:ea typeface="Trebuchet MS"/>
                <a:cs typeface="Trebuchet MS"/>
                <a:sym typeface="Trebuchet MS"/>
              </a:defRPr>
            </a:lvl1pPr>
            <a:lvl2pPr>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2pPr>
            <a:lvl3pPr>
              <a:spcBef>
                <a:spcPts val="480"/>
              </a:spcBef>
              <a:buClr>
                <a:schemeClr val="lt2"/>
              </a:buClr>
              <a:buSzPct val="100000"/>
              <a:buFont typeface="Trebuchet MS"/>
              <a:defRPr sz="2400">
                <a:solidFill>
                  <a:schemeClr val="lt2"/>
                </a:solidFill>
                <a:latin typeface="Trebuchet MS"/>
                <a:ea typeface="Trebuchet MS"/>
                <a:cs typeface="Trebuchet MS"/>
                <a:sym typeface="Trebuchet MS"/>
              </a:defRPr>
            </a:lvl3pPr>
            <a:lvl4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4pPr>
            <a:lvl5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5pPr>
            <a:lvl6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6pPr>
            <a:lvl7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7pPr>
            <a:lvl8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8pPr>
            <a:lvl9pPr>
              <a:spcBef>
                <a:spcPts val="360"/>
              </a:spcBef>
              <a:buClr>
                <a:schemeClr val="lt2"/>
              </a:buClr>
              <a:buSzPct val="100000"/>
              <a:buFont typeface="Trebuchet MS"/>
              <a:defRPr sz="1800">
                <a:solidFill>
                  <a:schemeClr val="lt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ctrTitle"/>
          </p:nvPr>
        </p:nvSpPr>
        <p:spPr>
          <a:xfrm rot="-183804">
            <a:off x="1035602" y="1005108"/>
            <a:ext cx="7763693" cy="1067996"/>
          </a:xfrm>
          <a:prstGeom prst="rect">
            <a:avLst/>
          </a:prstGeom>
        </p:spPr>
        <p:txBody>
          <a:bodyPr lIns="91425" tIns="91425" rIns="91425" bIns="91425" anchor="b" anchorCtr="0">
            <a:noAutofit/>
          </a:bodyPr>
          <a:lstStyle/>
          <a:p>
            <a:pPr>
              <a:spcBef>
                <a:spcPts val="0"/>
              </a:spcBef>
              <a:buNone/>
            </a:pPr>
            <a:r>
              <a:rPr lang="en"/>
              <a:t>Project Perspective:	</a:t>
            </a:r>
          </a:p>
        </p:txBody>
      </p:sp>
      <p:sp>
        <p:nvSpPr>
          <p:cNvPr id="69" name="Shape 69"/>
          <p:cNvSpPr txBox="1">
            <a:spLocks noGrp="1"/>
          </p:cNvSpPr>
          <p:nvPr>
            <p:ph type="subTitle" idx="1"/>
          </p:nvPr>
        </p:nvSpPr>
        <p:spPr>
          <a:xfrm rot="-186991">
            <a:off x="1102116" y="2348618"/>
            <a:ext cx="7576304" cy="393946"/>
          </a:xfrm>
          <a:prstGeom prst="rect">
            <a:avLst/>
          </a:prstGeom>
        </p:spPr>
        <p:txBody>
          <a:bodyPr lIns="91425" tIns="91425" rIns="91425" bIns="91425" anchor="ctr" anchorCtr="0">
            <a:noAutofit/>
          </a:bodyPr>
          <a:lstStyle/>
          <a:p>
            <a:pPr>
              <a:spcBef>
                <a:spcPts val="0"/>
              </a:spcBef>
              <a:buNone/>
            </a:pPr>
            <a:r>
              <a:rPr lang="en"/>
              <a:t>Who am I? Who are you?</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rot="-28119">
            <a:off x="464264" y="32831"/>
            <a:ext cx="8215474" cy="859813"/>
          </a:xfrm>
          <a:prstGeom prst="rect">
            <a:avLst/>
          </a:prstGeom>
        </p:spPr>
        <p:txBody>
          <a:bodyPr lIns="91425" tIns="91425" rIns="91425" bIns="91425" anchor="ctr" anchorCtr="0">
            <a:noAutofit/>
          </a:bodyPr>
          <a:lstStyle/>
          <a:p>
            <a:pPr>
              <a:spcBef>
                <a:spcPts val="0"/>
              </a:spcBef>
              <a:buNone/>
            </a:pPr>
            <a:r>
              <a:rPr lang="en"/>
              <a:t>Mesoamerican Leaders at War</a:t>
            </a:r>
          </a:p>
        </p:txBody>
      </p:sp>
      <p:sp>
        <p:nvSpPr>
          <p:cNvPr id="75" name="Shape 75"/>
          <p:cNvSpPr txBox="1">
            <a:spLocks noGrp="1"/>
          </p:cNvSpPr>
          <p:nvPr>
            <p:ph type="body" idx="1"/>
          </p:nvPr>
        </p:nvSpPr>
        <p:spPr>
          <a:xfrm>
            <a:off x="457200" y="4594650"/>
            <a:ext cx="8630699" cy="473100"/>
          </a:xfrm>
          <a:prstGeom prst="rect">
            <a:avLst/>
          </a:prstGeom>
        </p:spPr>
        <p:txBody>
          <a:bodyPr lIns="91425" tIns="91425" rIns="91425" bIns="91425" anchor="t" anchorCtr="0">
            <a:noAutofit/>
          </a:bodyPr>
          <a:lstStyle/>
          <a:p>
            <a:pPr>
              <a:spcBef>
                <a:spcPts val="0"/>
              </a:spcBef>
              <a:buNone/>
            </a:pPr>
            <a:r>
              <a:rPr lang="en" sz="1800"/>
              <a:t>Eagle Warrior              Scene of Battle, Codex Azcatitlan             Jaguar Warrior</a:t>
            </a:r>
          </a:p>
        </p:txBody>
      </p:sp>
      <p:pic>
        <p:nvPicPr>
          <p:cNvPr id="76" name="Shape 76"/>
          <p:cNvPicPr preferRelativeResize="0"/>
          <p:nvPr/>
        </p:nvPicPr>
        <p:blipFill>
          <a:blip r:embed="rId3">
            <a:alphaModFix/>
          </a:blip>
          <a:stretch>
            <a:fillRect/>
          </a:stretch>
        </p:blipFill>
        <p:spPr>
          <a:xfrm>
            <a:off x="457200" y="888412"/>
            <a:ext cx="2095500" cy="3743325"/>
          </a:xfrm>
          <a:prstGeom prst="rect">
            <a:avLst/>
          </a:prstGeom>
          <a:noFill/>
          <a:ln>
            <a:noFill/>
          </a:ln>
        </p:spPr>
      </p:pic>
      <p:pic>
        <p:nvPicPr>
          <p:cNvPr id="77" name="Shape 77"/>
          <p:cNvPicPr preferRelativeResize="0"/>
          <p:nvPr/>
        </p:nvPicPr>
        <p:blipFill>
          <a:blip r:embed="rId4">
            <a:alphaModFix/>
          </a:blip>
          <a:stretch>
            <a:fillRect/>
          </a:stretch>
        </p:blipFill>
        <p:spPr>
          <a:xfrm>
            <a:off x="7125700" y="925507"/>
            <a:ext cx="1962150" cy="3669150"/>
          </a:xfrm>
          <a:prstGeom prst="rect">
            <a:avLst/>
          </a:prstGeom>
          <a:noFill/>
          <a:ln>
            <a:noFill/>
          </a:ln>
        </p:spPr>
      </p:pic>
      <p:pic>
        <p:nvPicPr>
          <p:cNvPr id="78" name="Shape 78"/>
          <p:cNvPicPr preferRelativeResize="0"/>
          <p:nvPr/>
        </p:nvPicPr>
        <p:blipFill>
          <a:blip r:embed="rId5">
            <a:alphaModFix/>
          </a:blip>
          <a:stretch>
            <a:fillRect/>
          </a:stretch>
        </p:blipFill>
        <p:spPr>
          <a:xfrm>
            <a:off x="2814850" y="925500"/>
            <a:ext cx="4193314" cy="366914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rot="-28119">
            <a:off x="464264" y="32831"/>
            <a:ext cx="8215474" cy="859813"/>
          </a:xfrm>
          <a:prstGeom prst="rect">
            <a:avLst/>
          </a:prstGeom>
        </p:spPr>
        <p:txBody>
          <a:bodyPr lIns="91425" tIns="91425" rIns="91425" bIns="91425" anchor="ctr" anchorCtr="0">
            <a:noAutofit/>
          </a:bodyPr>
          <a:lstStyle/>
          <a:p>
            <a:pPr lvl="0" rtl="0">
              <a:spcBef>
                <a:spcPts val="0"/>
              </a:spcBef>
              <a:buNone/>
            </a:pPr>
            <a:r>
              <a:rPr lang="en"/>
              <a:t>Aztec Warriors in Training</a:t>
            </a:r>
          </a:p>
        </p:txBody>
      </p:sp>
      <p:sp>
        <p:nvSpPr>
          <p:cNvPr id="84" name="Shape 84"/>
          <p:cNvSpPr txBox="1">
            <a:spLocks noGrp="1"/>
          </p:cNvSpPr>
          <p:nvPr>
            <p:ph type="body" idx="1"/>
          </p:nvPr>
        </p:nvSpPr>
        <p:spPr>
          <a:xfrm>
            <a:off x="256650" y="925500"/>
            <a:ext cx="4369799" cy="3851099"/>
          </a:xfrm>
          <a:prstGeom prst="rect">
            <a:avLst/>
          </a:prstGeom>
        </p:spPr>
        <p:txBody>
          <a:bodyPr lIns="91425" tIns="91425" rIns="91425" bIns="91425" anchor="t" anchorCtr="0">
            <a:noAutofit/>
          </a:bodyPr>
          <a:lstStyle/>
          <a:p>
            <a:pPr lvl="0" rtl="0">
              <a:spcBef>
                <a:spcPts val="0"/>
              </a:spcBef>
              <a:buNone/>
            </a:pPr>
            <a:r>
              <a:rPr lang="en" sz="1800"/>
              <a:t>‘Warriors were essential to Aztec life and culture. At birth an Aztec boy would receive two symbols of being a warrior. A shield would be placed in his left hand, and an arrow would be placed in his right. After a short ceremony the boy's umbilical cord, shield, and arrow would be taken to a battlefield to be buried by a renowned warrior. These parts would symbol the rise of a warrior.’ </a:t>
            </a:r>
          </a:p>
        </p:txBody>
      </p:sp>
      <p:pic>
        <p:nvPicPr>
          <p:cNvPr id="85" name="Shape 85"/>
          <p:cNvPicPr preferRelativeResize="0"/>
          <p:nvPr/>
        </p:nvPicPr>
        <p:blipFill>
          <a:blip r:embed="rId3">
            <a:alphaModFix/>
          </a:blip>
          <a:stretch>
            <a:fillRect/>
          </a:stretch>
        </p:blipFill>
        <p:spPr>
          <a:xfrm>
            <a:off x="6284800" y="96853"/>
            <a:ext cx="2695425" cy="481499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rot="-28119">
            <a:off x="464264" y="32831"/>
            <a:ext cx="8215474" cy="859813"/>
          </a:xfrm>
          <a:prstGeom prst="rect">
            <a:avLst/>
          </a:prstGeom>
        </p:spPr>
        <p:txBody>
          <a:bodyPr lIns="91425" tIns="91425" rIns="91425" bIns="91425" anchor="ctr" anchorCtr="0">
            <a:noAutofit/>
          </a:bodyPr>
          <a:lstStyle/>
          <a:p>
            <a:pPr lvl="0" rtl="0">
              <a:spcBef>
                <a:spcPts val="0"/>
              </a:spcBef>
              <a:buNone/>
            </a:pPr>
            <a:r>
              <a:rPr lang="en"/>
              <a:t>Aztec Leaders at War</a:t>
            </a:r>
          </a:p>
        </p:txBody>
      </p:sp>
      <p:sp>
        <p:nvSpPr>
          <p:cNvPr id="91" name="Shape 91"/>
          <p:cNvSpPr txBox="1">
            <a:spLocks noGrp="1"/>
          </p:cNvSpPr>
          <p:nvPr>
            <p:ph type="body" idx="1"/>
          </p:nvPr>
        </p:nvSpPr>
        <p:spPr>
          <a:xfrm>
            <a:off x="215700" y="925500"/>
            <a:ext cx="6117000" cy="3851099"/>
          </a:xfrm>
          <a:prstGeom prst="rect">
            <a:avLst/>
          </a:prstGeom>
        </p:spPr>
        <p:txBody>
          <a:bodyPr lIns="91425" tIns="91425" rIns="91425" bIns="91425" anchor="t" anchorCtr="0">
            <a:noAutofit/>
          </a:bodyPr>
          <a:lstStyle/>
          <a:p>
            <a:pPr lvl="0" rtl="0">
              <a:spcBef>
                <a:spcPts val="0"/>
              </a:spcBef>
              <a:buClr>
                <a:schemeClr val="dk2"/>
              </a:buClr>
              <a:buSzPct val="61111"/>
              <a:buFont typeface="Arial"/>
              <a:buNone/>
            </a:pPr>
            <a:r>
              <a:rPr lang="en" sz="1800"/>
              <a:t>‘When formal training in handling weapons began at age fifteen, youth would begin to accompany the seasoned warriors on campaigns so that they could become accustomed to military life and lose fear of battle. At age twenty, those who wanted to become warriors officially went to war. The parents of the youth sought out veteran warriors, bringing them foods and gifts with the objective of securing a warrior to be the sponsor of their child. Thus, sons of high nobility tended to succeed more often in war.’</a:t>
            </a:r>
          </a:p>
          <a:p>
            <a:pPr lvl="0" rtl="0">
              <a:spcBef>
                <a:spcPts val="0"/>
              </a:spcBef>
              <a:buClr>
                <a:schemeClr val="dk2"/>
              </a:buClr>
              <a:buFont typeface="Arial"/>
              <a:buNone/>
            </a:pPr>
            <a:endParaRPr sz="1800"/>
          </a:p>
          <a:p>
            <a:pPr lvl="0" rtl="0">
              <a:spcBef>
                <a:spcPts val="0"/>
              </a:spcBef>
              <a:buNone/>
            </a:pPr>
            <a:endParaRPr sz="1800"/>
          </a:p>
        </p:txBody>
      </p:sp>
      <p:pic>
        <p:nvPicPr>
          <p:cNvPr id="92" name="Shape 92"/>
          <p:cNvPicPr preferRelativeResize="0"/>
          <p:nvPr/>
        </p:nvPicPr>
        <p:blipFill>
          <a:blip r:embed="rId3">
            <a:alphaModFix/>
          </a:blip>
          <a:stretch>
            <a:fillRect/>
          </a:stretch>
        </p:blipFill>
        <p:spPr>
          <a:xfrm>
            <a:off x="6516800" y="164253"/>
            <a:ext cx="2695425" cy="481499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friendly">
  <a:themeElements>
    <a:clrScheme name="Custom 432">
      <a:dk1>
        <a:srgbClr val="CA0001"/>
      </a:dk1>
      <a:lt1>
        <a:srgbClr val="ECE47C"/>
      </a:lt1>
      <a:dk2>
        <a:srgbClr val="000000"/>
      </a:dk2>
      <a:lt2>
        <a:srgbClr val="FFFFFF"/>
      </a:lt2>
      <a:accent1>
        <a:srgbClr val="E26F01"/>
      </a:accent1>
      <a:accent2>
        <a:srgbClr val="723C75"/>
      </a:accent2>
      <a:accent3>
        <a:srgbClr val="69B19F"/>
      </a:accent3>
      <a:accent4>
        <a:srgbClr val="BC5828"/>
      </a:accent4>
      <a:accent5>
        <a:srgbClr val="800000"/>
      </a:accent5>
      <a:accent6>
        <a:srgbClr val="333333"/>
      </a:accent6>
      <a:hlink>
        <a:srgbClr val="ECE47C"/>
      </a:hlink>
      <a:folHlink>
        <a:srgbClr val="FF51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Words>
  <Application>Microsoft Office PowerPoint</Application>
  <PresentationFormat>On-screen Show (16:9)</PresentationFormat>
  <Paragraphs>8</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Trebuchet MS</vt:lpstr>
      <vt:lpstr>friendly</vt:lpstr>
      <vt:lpstr>Project Perspective: </vt:lpstr>
      <vt:lpstr>Mesoamerican Leaders at War</vt:lpstr>
      <vt:lpstr>Aztec Warriors in Training</vt:lpstr>
      <vt:lpstr>Aztec Leaders at War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Perspective: </dc:title>
  <cp:lastModifiedBy>mom guest roy</cp:lastModifiedBy>
  <cp:revision>1</cp:revision>
  <dcterms:modified xsi:type="dcterms:W3CDTF">2015-01-14T04:03:03Z</dcterms:modified>
</cp:coreProperties>
</file>