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5455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71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255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2746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202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28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oweb.com/pari/publications/journal/404/Spor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llgame.org/main.asp?sectio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Perspective: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am I? Who are you?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84575" y="103600"/>
            <a:ext cx="8686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Artisan-Farmer at the Ballgame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3391" y="1171575"/>
            <a:ext cx="3217240" cy="240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3412" y="1171562"/>
            <a:ext cx="1895475" cy="24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575" y="1171575"/>
            <a:ext cx="1619250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84575" y="3581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Modern Ullama Player: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Sinaloa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963400" y="36465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Ballcourt at Montealban, Oaxaca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940862" y="3581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Fired clay representation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of ballgame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315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Artisan - Farmer at the Ballgame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8" y="1088975"/>
            <a:ext cx="4157484" cy="311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6350" y="1106750"/>
            <a:ext cx="3588947" cy="31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457200" y="4203075"/>
            <a:ext cx="5105099" cy="61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Ballgame, State of Nayarit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862025" y="42030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ritual end to a game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Game, Theatre, Ceremony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The mesoamerican ballgame was a ‘sport’ with political and religious associations and implications played since ~1,400 B.C.E. 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 ball was made of rubber and was struck with the hips or buttocks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 game was a festive occasion but may also have settled political disputes and did occasionally end in the ritual sacrifice of a player or players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31575"/>
            <a:ext cx="7656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Artisan - Farmer at the Ballgame: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088975"/>
            <a:ext cx="8229600" cy="354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Although it is not always apparent from the stately scenes of kings and princes squaring off to either side of a single, oversized ball, Classic ballcourts were often crowded and noisy places, full of boisterous activity and the thunderous bounce of the ballgame ball, a dangerously heavy and occasionally unpredictable missile.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The noise in a masonry court would have been deafening, not least when the blaring trumpets of the pre-game show gave way to the staccato beat of maracas and bone rasps held by onlookers punctuated by the rhythmic thud of a ten pound ball (Coe 2003).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Marc Zender, Peabody Museum, Harvard University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http://www.mesoweb.com/pari/publications/journal/404/Sport.pdf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Follow the link for awesomeness: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Let's Play!</a:t>
            </a:r>
            <a:r>
              <a:rPr lang="en" sz="2400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On-screen Show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steps</vt:lpstr>
      <vt:lpstr>Project Perspective:</vt:lpstr>
      <vt:lpstr>Artisan-Farmer at the Ballgame</vt:lpstr>
      <vt:lpstr>Artisan - Farmer at the Ballgame</vt:lpstr>
      <vt:lpstr>Game, Theatre, Ceremony</vt:lpstr>
      <vt:lpstr>Artisan - Farmer at the Ballgame: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Perspective:</dc:title>
  <cp:lastModifiedBy>mom guest roy</cp:lastModifiedBy>
  <cp:revision>1</cp:revision>
  <dcterms:modified xsi:type="dcterms:W3CDTF">2015-01-12T22:36:07Z</dcterms:modified>
</cp:coreProperties>
</file>