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62" r:id="rId1"/>
  </p:sldMasterIdLst>
  <p:notesMasterIdLst>
    <p:notesMasterId r:id="rId5"/>
  </p:notesMasterIdLst>
  <p:sldIdLst>
    <p:sldId id="256" r:id="rId2"/>
    <p:sldId id="257" r:id="rId3"/>
    <p:sldId id="258" r:id="rId4"/>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40905250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391157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562334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167869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a:off x="4724400" y="0"/>
            <a:ext cx="3012140" cy="5140547"/>
          </a:xfrm>
          <a:custGeom>
            <a:avLst/>
            <a:gdLst/>
            <a:ahLst/>
            <a:cxnLst/>
            <a:rect l="0" t="0" r="0" b="0"/>
            <a:pathLst>
              <a:path w="3012141" h="6854064" extrusionOk="0">
                <a:moveTo>
                  <a:pt x="2623817" y="0"/>
                </a:moveTo>
                <a:lnTo>
                  <a:pt x="2791741" y="608783"/>
                </a:lnTo>
                <a:lnTo>
                  <a:pt x="1826176" y="1301537"/>
                </a:lnTo>
                <a:lnTo>
                  <a:pt x="2130539" y="2466623"/>
                </a:lnTo>
                <a:lnTo>
                  <a:pt x="1175470" y="3190866"/>
                </a:lnTo>
                <a:lnTo>
                  <a:pt x="1469337" y="4355952"/>
                </a:lnTo>
                <a:lnTo>
                  <a:pt x="493277" y="5080194"/>
                </a:lnTo>
                <a:lnTo>
                  <a:pt x="808135" y="6255776"/>
                </a:lnTo>
                <a:lnTo>
                  <a:pt x="0" y="6854064"/>
                </a:lnTo>
                <a:lnTo>
                  <a:pt x="388325" y="6854064"/>
                </a:lnTo>
                <a:lnTo>
                  <a:pt x="1007545" y="6308258"/>
                </a:lnTo>
                <a:lnTo>
                  <a:pt x="713678" y="5122179"/>
                </a:lnTo>
                <a:lnTo>
                  <a:pt x="1679242" y="4408433"/>
                </a:lnTo>
                <a:lnTo>
                  <a:pt x="1364384" y="3232851"/>
                </a:lnTo>
                <a:lnTo>
                  <a:pt x="2361435" y="2498112"/>
                </a:lnTo>
                <a:lnTo>
                  <a:pt x="2015091" y="1343522"/>
                </a:lnTo>
                <a:lnTo>
                  <a:pt x="3012141" y="608783"/>
                </a:lnTo>
                <a:lnTo>
                  <a:pt x="2833722" y="0"/>
                </a:lnTo>
              </a:path>
            </a:pathLst>
          </a:custGeom>
          <a:solidFill>
            <a:schemeClr val="dk1"/>
          </a:solidFill>
          <a:ln>
            <a:noFill/>
          </a:ln>
        </p:spPr>
        <p:txBody>
          <a:bodyPr lIns="91425" tIns="45700" rIns="91425" bIns="45700" anchor="ctr" anchorCtr="0">
            <a:noAutofit/>
          </a:bodyPr>
          <a:lstStyle/>
          <a:p>
            <a:pPr>
              <a:spcBef>
                <a:spcPts val="0"/>
              </a:spcBef>
              <a:buNone/>
            </a:pPr>
            <a:endParaRPr/>
          </a:p>
        </p:txBody>
      </p:sp>
      <p:grpSp>
        <p:nvGrpSpPr>
          <p:cNvPr id="10" name="Shape 10"/>
          <p:cNvGrpSpPr/>
          <p:nvPr/>
        </p:nvGrpSpPr>
        <p:grpSpPr>
          <a:xfrm>
            <a:off x="4571999" y="0"/>
            <a:ext cx="4546600" cy="5143499"/>
            <a:chOff x="1447" y="0"/>
            <a:chExt cx="2863" cy="4319"/>
          </a:xfrm>
        </p:grpSpPr>
        <p:sp>
          <p:nvSpPr>
            <p:cNvPr id="11" name="Shape 11"/>
            <p:cNvSpPr/>
            <p:nvPr/>
          </p:nvSpPr>
          <p:spPr>
            <a:xfrm>
              <a:off x="1447" y="0"/>
              <a:ext cx="1885" cy="4319"/>
            </a:xfrm>
            <a:custGeom>
              <a:avLst/>
              <a:gdLst/>
              <a:ahLst/>
              <a:cxnLst/>
              <a:rect l="0" t="0" r="0" b="0"/>
              <a:pathLst>
                <a:path w="1886" h="4320" extrusionOk="0">
                  <a:moveTo>
                    <a:pt x="1719" y="0"/>
                  </a:moveTo>
                  <a:lnTo>
                    <a:pt x="1813" y="357"/>
                  </a:lnTo>
                  <a:lnTo>
                    <a:pt x="1194" y="805"/>
                  </a:lnTo>
                  <a:lnTo>
                    <a:pt x="1393" y="1544"/>
                  </a:lnTo>
                  <a:lnTo>
                    <a:pt x="777" y="1991"/>
                  </a:lnTo>
                  <a:lnTo>
                    <a:pt x="972" y="2734"/>
                  </a:lnTo>
                  <a:lnTo>
                    <a:pt x="355" y="3178"/>
                  </a:lnTo>
                  <a:lnTo>
                    <a:pt x="554" y="3921"/>
                  </a:lnTo>
                  <a:lnTo>
                    <a:pt x="0" y="4320"/>
                  </a:lnTo>
                  <a:lnTo>
                    <a:pt x="109" y="4320"/>
                  </a:lnTo>
                  <a:lnTo>
                    <a:pt x="623" y="3948"/>
                  </a:lnTo>
                  <a:lnTo>
                    <a:pt x="430" y="3205"/>
                  </a:lnTo>
                  <a:lnTo>
                    <a:pt x="1045" y="2761"/>
                  </a:lnTo>
                  <a:lnTo>
                    <a:pt x="850" y="2018"/>
                  </a:lnTo>
                  <a:lnTo>
                    <a:pt x="1468" y="1572"/>
                  </a:lnTo>
                  <a:lnTo>
                    <a:pt x="1271" y="830"/>
                  </a:lnTo>
                  <a:lnTo>
                    <a:pt x="1886" y="386"/>
                  </a:lnTo>
                  <a:lnTo>
                    <a:pt x="1788" y="0"/>
                  </a:lnTo>
                  <a:lnTo>
                    <a:pt x="1719" y="0"/>
                  </a:lnTo>
                  <a:close/>
                </a:path>
              </a:pathLst>
            </a:custGeom>
            <a:solidFill>
              <a:srgbClr val="A64129"/>
            </a:solidFill>
            <a:ln>
              <a:noFill/>
            </a:ln>
          </p:spPr>
          <p:txBody>
            <a:bodyPr lIns="91425" tIns="45700" rIns="91425" bIns="45700" anchor="t" anchorCtr="0">
              <a:noAutofit/>
            </a:bodyPr>
            <a:lstStyle/>
            <a:p>
              <a:pPr>
                <a:spcBef>
                  <a:spcPts val="0"/>
                </a:spcBef>
                <a:buNone/>
              </a:pPr>
              <a:endParaRPr/>
            </a:p>
          </p:txBody>
        </p:sp>
        <p:sp>
          <p:nvSpPr>
            <p:cNvPr id="12" name="Shape 12"/>
            <p:cNvSpPr/>
            <p:nvPr/>
          </p:nvSpPr>
          <p:spPr>
            <a:xfrm>
              <a:off x="1559" y="0"/>
              <a:ext cx="1978" cy="4319"/>
            </a:xfrm>
            <a:custGeom>
              <a:avLst/>
              <a:gdLst/>
              <a:ahLst/>
              <a:cxnLst/>
              <a:rect l="0" t="0" r="0" b="0"/>
              <a:pathLst>
                <a:path w="1979" h="4320" extrusionOk="0">
                  <a:moveTo>
                    <a:pt x="1673" y="0"/>
                  </a:moveTo>
                  <a:lnTo>
                    <a:pt x="1777" y="382"/>
                  </a:lnTo>
                  <a:lnTo>
                    <a:pt x="1160" y="830"/>
                  </a:lnTo>
                  <a:lnTo>
                    <a:pt x="1357" y="1570"/>
                  </a:lnTo>
                  <a:lnTo>
                    <a:pt x="743" y="2016"/>
                  </a:lnTo>
                  <a:lnTo>
                    <a:pt x="936" y="2759"/>
                  </a:lnTo>
                  <a:lnTo>
                    <a:pt x="319" y="3204"/>
                  </a:lnTo>
                  <a:lnTo>
                    <a:pt x="517" y="3947"/>
                  </a:lnTo>
                  <a:lnTo>
                    <a:pt x="0" y="4320"/>
                  </a:lnTo>
                  <a:lnTo>
                    <a:pt x="304" y="4320"/>
                  </a:lnTo>
                  <a:lnTo>
                    <a:pt x="717" y="4025"/>
                  </a:lnTo>
                  <a:lnTo>
                    <a:pt x="521" y="3280"/>
                  </a:lnTo>
                  <a:lnTo>
                    <a:pt x="1136" y="2836"/>
                  </a:lnTo>
                  <a:lnTo>
                    <a:pt x="941" y="2093"/>
                  </a:lnTo>
                  <a:lnTo>
                    <a:pt x="1559" y="1648"/>
                  </a:lnTo>
                  <a:lnTo>
                    <a:pt x="1362" y="905"/>
                  </a:lnTo>
                  <a:lnTo>
                    <a:pt x="1979" y="461"/>
                  </a:lnTo>
                  <a:lnTo>
                    <a:pt x="1859" y="0"/>
                  </a:lnTo>
                  <a:lnTo>
                    <a:pt x="1673" y="0"/>
                  </a:lnTo>
                  <a:close/>
                </a:path>
              </a:pathLst>
            </a:custGeom>
            <a:solidFill>
              <a:srgbClr val="384452"/>
            </a:solidFill>
            <a:ln>
              <a:noFill/>
            </a:ln>
          </p:spPr>
          <p:txBody>
            <a:bodyPr lIns="91425" tIns="45700" rIns="91425" bIns="45700" anchor="t" anchorCtr="0">
              <a:noAutofit/>
            </a:bodyPr>
            <a:lstStyle/>
            <a:p>
              <a:pPr>
                <a:spcBef>
                  <a:spcPts val="0"/>
                </a:spcBef>
                <a:buNone/>
              </a:pPr>
              <a:endParaRPr/>
            </a:p>
          </p:txBody>
        </p:sp>
        <p:sp>
          <p:nvSpPr>
            <p:cNvPr id="13" name="Shape 13"/>
            <p:cNvSpPr/>
            <p:nvPr/>
          </p:nvSpPr>
          <p:spPr>
            <a:xfrm>
              <a:off x="2090" y="0"/>
              <a:ext cx="1805" cy="4319"/>
            </a:xfrm>
            <a:custGeom>
              <a:avLst/>
              <a:gdLst/>
              <a:ahLst/>
              <a:cxnLst/>
              <a:rect l="0" t="0" r="0" b="0"/>
              <a:pathLst>
                <a:path w="1806" h="4320" extrusionOk="0">
                  <a:moveTo>
                    <a:pt x="1462" y="0"/>
                  </a:moveTo>
                  <a:lnTo>
                    <a:pt x="1604" y="510"/>
                  </a:lnTo>
                  <a:lnTo>
                    <a:pt x="987" y="958"/>
                  </a:lnTo>
                  <a:lnTo>
                    <a:pt x="1183" y="1696"/>
                  </a:lnTo>
                  <a:lnTo>
                    <a:pt x="570" y="2142"/>
                  </a:lnTo>
                  <a:lnTo>
                    <a:pt x="764" y="2885"/>
                  </a:lnTo>
                  <a:lnTo>
                    <a:pt x="147" y="3329"/>
                  </a:lnTo>
                  <a:lnTo>
                    <a:pt x="344" y="4072"/>
                  </a:lnTo>
                  <a:lnTo>
                    <a:pt x="0" y="4320"/>
                  </a:lnTo>
                  <a:lnTo>
                    <a:pt x="304" y="4320"/>
                  </a:lnTo>
                  <a:lnTo>
                    <a:pt x="544" y="4151"/>
                  </a:lnTo>
                  <a:lnTo>
                    <a:pt x="349" y="3406"/>
                  </a:lnTo>
                  <a:lnTo>
                    <a:pt x="965" y="2961"/>
                  </a:lnTo>
                  <a:lnTo>
                    <a:pt x="768" y="2220"/>
                  </a:lnTo>
                  <a:lnTo>
                    <a:pt x="1385" y="1776"/>
                  </a:lnTo>
                  <a:lnTo>
                    <a:pt x="1189" y="1031"/>
                  </a:lnTo>
                  <a:lnTo>
                    <a:pt x="1806" y="586"/>
                  </a:lnTo>
                  <a:lnTo>
                    <a:pt x="1647" y="0"/>
                  </a:lnTo>
                  <a:lnTo>
                    <a:pt x="1462" y="0"/>
                  </a:lnTo>
                  <a:close/>
                </a:path>
              </a:pathLst>
            </a:custGeom>
            <a:solidFill>
              <a:srgbClr val="F68C1F"/>
            </a:solidFill>
            <a:ln>
              <a:noFill/>
            </a:ln>
          </p:spPr>
          <p:txBody>
            <a:bodyPr lIns="91425" tIns="45700" rIns="91425" bIns="45700" anchor="t" anchorCtr="0">
              <a:noAutofit/>
            </a:bodyPr>
            <a:lstStyle/>
            <a:p>
              <a:pPr>
                <a:spcBef>
                  <a:spcPts val="0"/>
                </a:spcBef>
                <a:buNone/>
              </a:pPr>
              <a:endParaRPr/>
            </a:p>
          </p:txBody>
        </p:sp>
        <p:sp>
          <p:nvSpPr>
            <p:cNvPr id="14" name="Shape 14"/>
            <p:cNvSpPr/>
            <p:nvPr/>
          </p:nvSpPr>
          <p:spPr>
            <a:xfrm>
              <a:off x="2463" y="0"/>
              <a:ext cx="1847" cy="4319"/>
            </a:xfrm>
            <a:custGeom>
              <a:avLst/>
              <a:gdLst/>
              <a:ahLst/>
              <a:cxnLst/>
              <a:rect l="0" t="0" r="0" b="0"/>
              <a:pathLst>
                <a:path w="1848" h="4320" extrusionOk="0">
                  <a:moveTo>
                    <a:pt x="1311" y="0"/>
                  </a:moveTo>
                  <a:lnTo>
                    <a:pt x="1475" y="606"/>
                  </a:lnTo>
                  <a:lnTo>
                    <a:pt x="856" y="1055"/>
                  </a:lnTo>
                  <a:lnTo>
                    <a:pt x="1054" y="1794"/>
                  </a:lnTo>
                  <a:lnTo>
                    <a:pt x="439" y="2240"/>
                  </a:lnTo>
                  <a:lnTo>
                    <a:pt x="634" y="2981"/>
                  </a:lnTo>
                  <a:lnTo>
                    <a:pt x="16" y="3428"/>
                  </a:lnTo>
                  <a:lnTo>
                    <a:pt x="215" y="4169"/>
                  </a:lnTo>
                  <a:lnTo>
                    <a:pt x="0" y="4320"/>
                  </a:lnTo>
                  <a:lnTo>
                    <a:pt x="570" y="4320"/>
                  </a:lnTo>
                  <a:lnTo>
                    <a:pt x="584" y="4304"/>
                  </a:lnTo>
                  <a:lnTo>
                    <a:pt x="391" y="3570"/>
                  </a:lnTo>
                  <a:lnTo>
                    <a:pt x="1005" y="3118"/>
                  </a:lnTo>
                  <a:lnTo>
                    <a:pt x="810" y="2380"/>
                  </a:lnTo>
                  <a:lnTo>
                    <a:pt x="1422" y="1936"/>
                  </a:lnTo>
                  <a:lnTo>
                    <a:pt x="1229" y="1193"/>
                  </a:lnTo>
                  <a:lnTo>
                    <a:pt x="1848" y="743"/>
                  </a:lnTo>
                  <a:lnTo>
                    <a:pt x="1650" y="0"/>
                  </a:lnTo>
                  <a:lnTo>
                    <a:pt x="1311" y="0"/>
                  </a:lnTo>
                  <a:close/>
                </a:path>
              </a:pathLst>
            </a:custGeom>
            <a:solidFill>
              <a:srgbClr val="A4BDC0"/>
            </a:solidFill>
            <a:ln>
              <a:noFill/>
            </a:ln>
          </p:spPr>
          <p:txBody>
            <a:bodyPr lIns="91425" tIns="45700" rIns="91425" bIns="45700" anchor="t" anchorCtr="0">
              <a:noAutofit/>
            </a:bodyPr>
            <a:lstStyle/>
            <a:p>
              <a:pPr>
                <a:spcBef>
                  <a:spcPts val="0"/>
                </a:spcBef>
                <a:buNone/>
              </a:pPr>
              <a:endParaRPr/>
            </a:p>
          </p:txBody>
        </p:sp>
      </p:grpSp>
      <p:sp>
        <p:nvSpPr>
          <p:cNvPr id="15" name="Shape 15"/>
          <p:cNvSpPr txBox="1">
            <a:spLocks noGrp="1"/>
          </p:cNvSpPr>
          <p:nvPr>
            <p:ph type="ctrTitle"/>
          </p:nvPr>
        </p:nvSpPr>
        <p:spPr>
          <a:xfrm>
            <a:off x="685800" y="746438"/>
            <a:ext cx="5258700" cy="1158600"/>
          </a:xfrm>
          <a:prstGeom prst="rect">
            <a:avLst/>
          </a:prstGeom>
        </p:spPr>
        <p:txBody>
          <a:bodyPr lIns="91425" tIns="91425" rIns="91425" bIns="91425" anchor="b" anchorCtr="0"/>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a:r>
              <a:rPr lang="en-US" smtClean="0"/>
              <a:t>Click to edit Master title style</a:t>
            </a:r>
            <a:endParaRPr/>
          </a:p>
        </p:txBody>
      </p:sp>
      <p:sp>
        <p:nvSpPr>
          <p:cNvPr id="16" name="Shape 16"/>
          <p:cNvSpPr txBox="1">
            <a:spLocks noGrp="1"/>
          </p:cNvSpPr>
          <p:nvPr>
            <p:ph type="subTitle" idx="1"/>
          </p:nvPr>
        </p:nvSpPr>
        <p:spPr>
          <a:xfrm>
            <a:off x="685800" y="1986416"/>
            <a:ext cx="5258700" cy="772800"/>
          </a:xfrm>
          <a:prstGeom prst="rect">
            <a:avLst/>
          </a:prstGeom>
        </p:spPr>
        <p:txBody>
          <a:bodyPr lIns="91425" tIns="91425" rIns="91425" bIns="91425" anchor="t" anchorCtr="0"/>
          <a:lstStyle>
            <a:lvl1pPr>
              <a:spcBef>
                <a:spcPts val="0"/>
              </a:spcBef>
              <a:buNone/>
              <a:defRPr/>
            </a:lvl1pPr>
            <a:lvl2pPr>
              <a:spcBef>
                <a:spcPts val="0"/>
              </a:spcBef>
              <a:buSzPct val="100000"/>
              <a:buNone/>
              <a:defRPr sz="3000"/>
            </a:lvl2pPr>
            <a:lvl3pPr>
              <a:spcBef>
                <a:spcPts val="0"/>
              </a:spcBef>
              <a:buSzPct val="100000"/>
              <a:buNone/>
              <a:defRPr sz="3000"/>
            </a:lvl3pPr>
            <a:lvl4pPr>
              <a:spcBef>
                <a:spcPts val="0"/>
              </a:spcBef>
              <a:buSzPct val="100000"/>
              <a:buNone/>
              <a:defRPr sz="3000"/>
            </a:lvl4pPr>
            <a:lvl5pPr>
              <a:spcBef>
                <a:spcPts val="0"/>
              </a:spcBef>
              <a:buSzPct val="100000"/>
              <a:buNone/>
              <a:defRPr sz="3000"/>
            </a:lvl5pPr>
            <a:lvl6pPr>
              <a:spcBef>
                <a:spcPts val="0"/>
              </a:spcBef>
              <a:buSzPct val="100000"/>
              <a:buNone/>
              <a:defRPr sz="3000"/>
            </a:lvl6pPr>
            <a:lvl7pPr>
              <a:spcBef>
                <a:spcPts val="0"/>
              </a:spcBef>
              <a:buSzPct val="100000"/>
              <a:buNone/>
              <a:defRPr sz="3000"/>
            </a:lvl7pPr>
            <a:lvl8pPr>
              <a:spcBef>
                <a:spcPts val="0"/>
              </a:spcBef>
              <a:buSzPct val="100000"/>
              <a:buNone/>
              <a:defRPr sz="3000"/>
            </a:lvl8pPr>
            <a:lvl9pPr>
              <a:spcBef>
                <a:spcPts val="0"/>
              </a:spcBef>
              <a:buSzPct val="100000"/>
              <a:buNone/>
              <a:defRPr sz="3000"/>
            </a:lvl9pPr>
          </a:lstStyle>
          <a:p>
            <a:r>
              <a:rPr lang="en-US" smtClean="0"/>
              <a:t>Click to edit Master subtitle style</a:t>
            </a:r>
            <a:endParaRPr/>
          </a:p>
        </p:txBody>
      </p:sp>
    </p:spTree>
    <p:extLst>
      <p:ext uri="{BB962C8B-B14F-4D97-AF65-F5344CB8AC3E}">
        <p14:creationId xmlns:p14="http://schemas.microsoft.com/office/powerpoint/2010/main" val="706053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p:nvPr/>
        </p:nvSpPr>
        <p:spPr>
          <a:xfrm rot="-5400000">
            <a:off x="6431898" y="2431398"/>
            <a:ext cx="904306"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pPr>
              <a:spcBef>
                <a:spcPts val="0"/>
              </a:spcBef>
              <a:buNone/>
            </a:pPr>
            <a:endParaRPr/>
          </a:p>
        </p:txBody>
      </p:sp>
      <p:sp>
        <p:nvSpPr>
          <p:cNvPr id="19" name="Shape 19"/>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r>
              <a:rPr lang="en-US" smtClean="0"/>
              <a:t>Click to edit Master title style</a:t>
            </a:r>
            <a:endParaRPr/>
          </a:p>
        </p:txBody>
      </p:sp>
      <p:sp>
        <p:nvSpPr>
          <p:cNvPr id="20" name="Shape 20"/>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pPr lvl="0"/>
            <a:r>
              <a:rPr lang="en-US" smtClean="0"/>
              <a:t>Click to edit Master text styles</a:t>
            </a:r>
          </a:p>
        </p:txBody>
      </p:sp>
    </p:spTree>
    <p:extLst>
      <p:ext uri="{BB962C8B-B14F-4D97-AF65-F5344CB8AC3E}">
        <p14:creationId xmlns:p14="http://schemas.microsoft.com/office/powerpoint/2010/main" val="252182010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p:nvPr/>
        </p:nvSpPr>
        <p:spPr>
          <a:xfrm rot="-5400000">
            <a:off x="6431898" y="2431398"/>
            <a:ext cx="904306"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rgbClr val="A5BDC0"/>
          </a:solidFill>
          <a:ln>
            <a:noFill/>
          </a:ln>
        </p:spPr>
        <p:txBody>
          <a:bodyPr lIns="91425" tIns="45700" rIns="91425" bIns="45700" anchor="ctr" anchorCtr="0">
            <a:noAutofit/>
          </a:bodyPr>
          <a:lstStyle/>
          <a:p>
            <a:pPr>
              <a:spcBef>
                <a:spcPts val="0"/>
              </a:spcBef>
              <a:buNone/>
            </a:pPr>
            <a:endParaRPr/>
          </a:p>
        </p:txBody>
      </p:sp>
      <p:sp>
        <p:nvSpPr>
          <p:cNvPr id="23" name="Shape 2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A64128"/>
                </a:solidFill>
              </a:defRPr>
            </a:lvl1pPr>
            <a:lvl2pPr>
              <a:spcBef>
                <a:spcPts val="0"/>
              </a:spcBef>
              <a:defRPr>
                <a:solidFill>
                  <a:srgbClr val="A64128"/>
                </a:solidFill>
              </a:defRPr>
            </a:lvl2pPr>
            <a:lvl3pPr>
              <a:spcBef>
                <a:spcPts val="0"/>
              </a:spcBef>
              <a:defRPr>
                <a:solidFill>
                  <a:srgbClr val="A64128"/>
                </a:solidFill>
              </a:defRPr>
            </a:lvl3pPr>
            <a:lvl4pPr>
              <a:spcBef>
                <a:spcPts val="0"/>
              </a:spcBef>
              <a:defRPr>
                <a:solidFill>
                  <a:srgbClr val="A64128"/>
                </a:solidFill>
              </a:defRPr>
            </a:lvl4pPr>
            <a:lvl5pPr>
              <a:spcBef>
                <a:spcPts val="0"/>
              </a:spcBef>
              <a:defRPr>
                <a:solidFill>
                  <a:srgbClr val="A64128"/>
                </a:solidFill>
              </a:defRPr>
            </a:lvl5pPr>
            <a:lvl6pPr>
              <a:spcBef>
                <a:spcPts val="0"/>
              </a:spcBef>
              <a:defRPr>
                <a:solidFill>
                  <a:srgbClr val="A64128"/>
                </a:solidFill>
              </a:defRPr>
            </a:lvl6pPr>
            <a:lvl7pPr>
              <a:spcBef>
                <a:spcPts val="0"/>
              </a:spcBef>
              <a:defRPr>
                <a:solidFill>
                  <a:srgbClr val="A64128"/>
                </a:solidFill>
              </a:defRPr>
            </a:lvl7pPr>
            <a:lvl8pPr>
              <a:spcBef>
                <a:spcPts val="0"/>
              </a:spcBef>
              <a:defRPr>
                <a:solidFill>
                  <a:srgbClr val="A64128"/>
                </a:solidFill>
              </a:defRPr>
            </a:lvl8pPr>
            <a:lvl9pPr>
              <a:spcBef>
                <a:spcPts val="0"/>
              </a:spcBef>
              <a:defRPr>
                <a:solidFill>
                  <a:srgbClr val="A64128"/>
                </a:solidFill>
              </a:defRPr>
            </a:lvl9pPr>
          </a:lstStyle>
          <a:p>
            <a:r>
              <a:rPr lang="en-US" smtClean="0"/>
              <a:t>Click to edit Master title style</a:t>
            </a:r>
            <a:endParaRPr/>
          </a:p>
        </p:txBody>
      </p:sp>
      <p:sp>
        <p:nvSpPr>
          <p:cNvPr id="24" name="Shape 24"/>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pPr lvl="0"/>
            <a:r>
              <a:rPr lang="en-US" smtClean="0"/>
              <a:t>Click to edit Master text styles</a:t>
            </a:r>
          </a:p>
        </p:txBody>
      </p:sp>
      <p:sp>
        <p:nvSpPr>
          <p:cNvPr id="25" name="Shape 25"/>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pPr lvl="0"/>
            <a:r>
              <a:rPr lang="en-US" smtClean="0"/>
              <a:t>Click to edit Master text styles</a:t>
            </a:r>
          </a:p>
        </p:txBody>
      </p:sp>
    </p:spTree>
    <p:extLst>
      <p:ext uri="{BB962C8B-B14F-4D97-AF65-F5344CB8AC3E}">
        <p14:creationId xmlns:p14="http://schemas.microsoft.com/office/powerpoint/2010/main" val="191705974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r>
              <a:rPr lang="en-US" smtClean="0"/>
              <a:t>Click to edit Master title style</a:t>
            </a:r>
            <a:endParaRPr/>
          </a:p>
        </p:txBody>
      </p:sp>
      <p:sp>
        <p:nvSpPr>
          <p:cNvPr id="28" name="Shape 28"/>
          <p:cNvSpPr/>
          <p:nvPr/>
        </p:nvSpPr>
        <p:spPr>
          <a:xfrm rot="-5400000">
            <a:off x="6431898" y="2431398"/>
            <a:ext cx="904306"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pPr>
              <a:spcBef>
                <a:spcPts val="0"/>
              </a:spcBef>
              <a:buNone/>
            </a:pPr>
            <a:endParaRPr/>
          </a:p>
        </p:txBody>
      </p:sp>
    </p:spTree>
    <p:extLst>
      <p:ext uri="{BB962C8B-B14F-4D97-AF65-F5344CB8AC3E}">
        <p14:creationId xmlns:p14="http://schemas.microsoft.com/office/powerpoint/2010/main" val="1075014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9"/>
        <p:cNvGrpSpPr/>
        <p:nvPr/>
      </p:nvGrpSpPr>
      <p:grpSpPr>
        <a:xfrm>
          <a:off x="0" y="0"/>
          <a:ext cx="0" cy="0"/>
          <a:chOff x="0" y="0"/>
          <a:chExt cx="0" cy="0"/>
        </a:xfrm>
      </p:grpSpPr>
      <p:sp>
        <p:nvSpPr>
          <p:cNvPr id="30" name="Shape 30"/>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Clr>
                <a:schemeClr val="dk1"/>
              </a:buClr>
              <a:buSzPct val="100000"/>
              <a:buNone/>
              <a:defRPr sz="1800" b="1">
                <a:solidFill>
                  <a:schemeClr val="dk1"/>
                </a:solidFill>
              </a:defRPr>
            </a:lvl1pPr>
          </a:lstStyle>
          <a:p>
            <a:pPr lvl="0"/>
            <a:r>
              <a:rPr lang="en-US" smtClean="0"/>
              <a:t>Click to edit Master text styles</a:t>
            </a:r>
          </a:p>
        </p:txBody>
      </p:sp>
      <p:sp>
        <p:nvSpPr>
          <p:cNvPr id="31" name="Shape 31"/>
          <p:cNvSpPr/>
          <p:nvPr/>
        </p:nvSpPr>
        <p:spPr>
          <a:xfrm rot="10800000">
            <a:off x="7938258" y="0"/>
            <a:ext cx="1205741" cy="3389922"/>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pPr>
              <a:spcBef>
                <a:spcPts val="0"/>
              </a:spcBef>
              <a:buNone/>
            </a:pPr>
            <a:endParaRPr/>
          </a:p>
        </p:txBody>
      </p:sp>
      <p:sp>
        <p:nvSpPr>
          <p:cNvPr id="32" name="Shape 32"/>
          <p:cNvSpPr/>
          <p:nvPr/>
        </p:nvSpPr>
        <p:spPr>
          <a:xfrm rot="5400000">
            <a:off x="1807794" y="-1807795"/>
            <a:ext cx="904306"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pPr>
              <a:spcBef>
                <a:spcPts val="0"/>
              </a:spcBef>
              <a:buNone/>
            </a:pPr>
            <a:endParaRPr/>
          </a:p>
        </p:txBody>
      </p:sp>
    </p:spTree>
    <p:extLst>
      <p:ext uri="{BB962C8B-B14F-4D97-AF65-F5344CB8AC3E}">
        <p14:creationId xmlns:p14="http://schemas.microsoft.com/office/powerpoint/2010/main" val="114322874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3"/>
        <p:cNvGrpSpPr/>
        <p:nvPr/>
      </p:nvGrpSpPr>
      <p:grpSpPr>
        <a:xfrm>
          <a:off x="0" y="0"/>
          <a:ext cx="0" cy="0"/>
          <a:chOff x="0" y="0"/>
          <a:chExt cx="0" cy="0"/>
        </a:xfrm>
      </p:grpSpPr>
      <p:sp>
        <p:nvSpPr>
          <p:cNvPr id="34" name="Shape 34"/>
          <p:cNvSpPr/>
          <p:nvPr/>
        </p:nvSpPr>
        <p:spPr>
          <a:xfrm rot="-5400000">
            <a:off x="6431898" y="2431398"/>
            <a:ext cx="904306"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pPr>
              <a:spcBef>
                <a:spcPts val="0"/>
              </a:spcBef>
              <a:buNone/>
            </a:pPr>
            <a:endParaRPr/>
          </a:p>
        </p:txBody>
      </p:sp>
    </p:spTree>
    <p:extLst>
      <p:ext uri="{BB962C8B-B14F-4D97-AF65-F5344CB8AC3E}">
        <p14:creationId xmlns:p14="http://schemas.microsoft.com/office/powerpoint/2010/main" val="22419826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p:nvPr/>
        </p:nvSpPr>
        <p:spPr>
          <a:xfrm>
            <a:off x="0" y="1753577"/>
            <a:ext cx="1205741" cy="3389922"/>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pPr>
              <a:spcBef>
                <a:spcPts val="0"/>
              </a:spcBef>
              <a:buNone/>
            </a:pPr>
            <a:endParaRPr/>
          </a:p>
        </p:txBody>
      </p:sp>
      <p:sp>
        <p:nvSpPr>
          <p:cNvPr id="6" name="Shape 6"/>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1pPr>
            <a:lvl2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2pPr>
            <a:lvl3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3pPr>
            <a:lvl4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4pPr>
            <a:lvl5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5pPr>
            <a:lvl6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6pPr>
            <a:lvl7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7pPr>
            <a:lvl8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8pPr>
            <a:lvl9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9pPr>
          </a:lstStyle>
          <a:p>
            <a:endParaRPr/>
          </a:p>
        </p:txBody>
      </p:sp>
      <p:sp>
        <p:nvSpPr>
          <p:cNvPr id="7" name="Shape 7"/>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2"/>
              </a:buClr>
              <a:buSzPct val="100000"/>
              <a:buFont typeface="Trebuchet MS"/>
              <a:defRPr sz="3000">
                <a:solidFill>
                  <a:schemeClr val="dk2"/>
                </a:solidFill>
                <a:latin typeface="Trebuchet MS"/>
                <a:ea typeface="Trebuchet MS"/>
                <a:cs typeface="Trebuchet MS"/>
                <a:sym typeface="Trebuchet MS"/>
              </a:defRPr>
            </a:lvl1pPr>
            <a:lvl2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2pPr>
            <a:lvl3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4pPr>
            <a:lvl5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5pPr>
            <a:lvl6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6pPr>
            <a:lvl7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7pPr>
            <a:lvl8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8pPr>
            <a:lvl9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9pPr>
          </a:lstStyle>
          <a:p>
            <a:endParaRPr/>
          </a:p>
        </p:txBody>
      </p:sp>
    </p:spTree>
    <p:extLst>
      <p:ext uri="{BB962C8B-B14F-4D97-AF65-F5344CB8AC3E}">
        <p14:creationId xmlns:p14="http://schemas.microsoft.com/office/powerpoint/2010/main" val="2243923812"/>
      </p:ext>
    </p:extLst>
  </p:cSld>
  <p:clrMap bg1="lt1" tx1="dk1" bg2="dk2" tx2="lt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Lst>
  <p:hf sldNum="0" hdr="0" ftr="0" dt="0"/>
  <p:txStyles>
    <p:title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ctrTitle"/>
          </p:nvPr>
        </p:nvSpPr>
        <p:spPr>
          <a:xfrm>
            <a:off x="685800" y="746450"/>
            <a:ext cx="7067700" cy="1158600"/>
          </a:xfrm>
          <a:prstGeom prst="rect">
            <a:avLst/>
          </a:prstGeom>
        </p:spPr>
        <p:txBody>
          <a:bodyPr lIns="91425" tIns="91425" rIns="91425" bIns="91425" anchor="b" anchorCtr="0">
            <a:noAutofit/>
          </a:bodyPr>
          <a:lstStyle/>
          <a:p>
            <a:pPr lvl="0" rtl="0">
              <a:spcBef>
                <a:spcPts val="0"/>
              </a:spcBef>
              <a:buNone/>
            </a:pPr>
            <a:r>
              <a:rPr lang="en"/>
              <a:t>Project Perspective:</a:t>
            </a:r>
          </a:p>
        </p:txBody>
      </p:sp>
      <p:sp>
        <p:nvSpPr>
          <p:cNvPr id="37" name="Shape 37"/>
          <p:cNvSpPr txBox="1">
            <a:spLocks noGrp="1"/>
          </p:cNvSpPr>
          <p:nvPr>
            <p:ph type="subTitle" idx="1"/>
          </p:nvPr>
        </p:nvSpPr>
        <p:spPr>
          <a:prstGeom prst="rect">
            <a:avLst/>
          </a:prstGeom>
        </p:spPr>
        <p:txBody>
          <a:bodyPr lIns="91425" tIns="91425" rIns="91425" bIns="91425" anchor="t" anchorCtr="0">
            <a:noAutofit/>
          </a:bodyPr>
          <a:lstStyle/>
          <a:p>
            <a:pPr lvl="0" rtl="0">
              <a:spcBef>
                <a:spcPts val="0"/>
              </a:spcBef>
              <a:buNone/>
            </a:pPr>
            <a:r>
              <a:rPr lang="en"/>
              <a:t>Who am I? Who are You?</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txBox="1">
            <a:spLocks noGrp="1"/>
          </p:cNvSpPr>
          <p:nvPr>
            <p:ph type="title" idx="4294967295"/>
          </p:nvPr>
        </p:nvSpPr>
        <p:spPr>
          <a:xfrm>
            <a:off x="0" y="-30163"/>
            <a:ext cx="8229600" cy="857251"/>
          </a:xfrm>
          <a:prstGeom prst="rect">
            <a:avLst/>
          </a:prstGeom>
        </p:spPr>
        <p:txBody>
          <a:bodyPr lIns="91425" tIns="91425" rIns="91425" bIns="91425" anchor="b" anchorCtr="0">
            <a:noAutofit/>
          </a:bodyPr>
          <a:lstStyle/>
          <a:p>
            <a:pPr>
              <a:spcBef>
                <a:spcPts val="0"/>
              </a:spcBef>
              <a:buNone/>
            </a:pPr>
            <a:r>
              <a:rPr lang="en" dirty="0"/>
              <a:t>Cleric in the Market:</a:t>
            </a:r>
          </a:p>
        </p:txBody>
      </p:sp>
      <p:pic>
        <p:nvPicPr>
          <p:cNvPr id="43" name="Shape 43"/>
          <p:cNvPicPr preferRelativeResize="0"/>
          <p:nvPr/>
        </p:nvPicPr>
        <p:blipFill>
          <a:blip r:embed="rId3">
            <a:alphaModFix/>
          </a:blip>
          <a:stretch>
            <a:fillRect/>
          </a:stretch>
        </p:blipFill>
        <p:spPr>
          <a:xfrm>
            <a:off x="3241350" y="801375"/>
            <a:ext cx="4721000" cy="3540750"/>
          </a:xfrm>
          <a:prstGeom prst="rect">
            <a:avLst/>
          </a:prstGeom>
          <a:noFill/>
          <a:ln>
            <a:noFill/>
          </a:ln>
        </p:spPr>
      </p:pic>
      <p:pic>
        <p:nvPicPr>
          <p:cNvPr id="44" name="Shape 44"/>
          <p:cNvPicPr preferRelativeResize="0"/>
          <p:nvPr/>
        </p:nvPicPr>
        <p:blipFill>
          <a:blip r:embed="rId4">
            <a:alphaModFix/>
          </a:blip>
          <a:stretch>
            <a:fillRect/>
          </a:stretch>
        </p:blipFill>
        <p:spPr>
          <a:xfrm>
            <a:off x="327900" y="818850"/>
            <a:ext cx="2103447" cy="3569750"/>
          </a:xfrm>
          <a:prstGeom prst="rect">
            <a:avLst/>
          </a:prstGeom>
          <a:noFill/>
          <a:ln>
            <a:noFill/>
          </a:ln>
        </p:spPr>
      </p:pic>
      <p:sp>
        <p:nvSpPr>
          <p:cNvPr id="45" name="Shape 45"/>
          <p:cNvSpPr txBox="1"/>
          <p:nvPr/>
        </p:nvSpPr>
        <p:spPr>
          <a:xfrm>
            <a:off x="327900" y="4388600"/>
            <a:ext cx="3657600" cy="457200"/>
          </a:xfrm>
          <a:prstGeom prst="rect">
            <a:avLst/>
          </a:prstGeom>
          <a:noFill/>
          <a:ln>
            <a:noFill/>
          </a:ln>
        </p:spPr>
        <p:txBody>
          <a:bodyPr lIns="91425" tIns="91425" rIns="91425" bIns="91425" anchor="t" anchorCtr="0">
            <a:noAutofit/>
          </a:bodyPr>
          <a:lstStyle/>
          <a:p>
            <a:pPr rtl="0">
              <a:spcBef>
                <a:spcPts val="0"/>
              </a:spcBef>
              <a:buNone/>
            </a:pPr>
            <a:r>
              <a:rPr lang="en"/>
              <a:t>Bernardino de Sahagun</a:t>
            </a:r>
          </a:p>
          <a:p>
            <a:pPr>
              <a:spcBef>
                <a:spcPts val="0"/>
              </a:spcBef>
              <a:buNone/>
            </a:pPr>
            <a:endParaRPr/>
          </a:p>
        </p:txBody>
      </p:sp>
      <p:sp>
        <p:nvSpPr>
          <p:cNvPr id="46" name="Shape 46"/>
          <p:cNvSpPr txBox="1"/>
          <p:nvPr/>
        </p:nvSpPr>
        <p:spPr>
          <a:xfrm>
            <a:off x="3241350" y="4248000"/>
            <a:ext cx="4836300" cy="895500"/>
          </a:xfrm>
          <a:prstGeom prst="rect">
            <a:avLst/>
          </a:prstGeom>
          <a:noFill/>
          <a:ln>
            <a:noFill/>
          </a:ln>
        </p:spPr>
        <p:txBody>
          <a:bodyPr lIns="91425" tIns="91425" rIns="91425" bIns="91425" anchor="ctr" anchorCtr="0">
            <a:noAutofit/>
          </a:bodyPr>
          <a:lstStyle/>
          <a:p>
            <a:pPr lvl="0" rtl="0">
              <a:spcBef>
                <a:spcPts val="0"/>
              </a:spcBef>
              <a:buNone/>
            </a:pPr>
            <a:r>
              <a:rPr lang="en" dirty="0"/>
              <a:t>Market at Tlatelolco: Described by </a:t>
            </a:r>
            <a:r>
              <a:rPr lang="en" dirty="0" smtClean="0"/>
              <a:t>Hernando Cortes </a:t>
            </a:r>
            <a:r>
              <a:rPr lang="en" dirty="0"/>
              <a:t>in </a:t>
            </a:r>
            <a:r>
              <a:rPr lang="en" u="sng" dirty="0"/>
              <a:t>Five Letters</a:t>
            </a:r>
            <a:r>
              <a:rPr lang="en" dirty="0"/>
              <a:t>. </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p:nvPr/>
        </p:nvSpPr>
        <p:spPr>
          <a:xfrm>
            <a:off x="179125" y="1228300"/>
            <a:ext cx="3657600" cy="3236999"/>
          </a:xfrm>
          <a:prstGeom prst="rect">
            <a:avLst/>
          </a:prstGeom>
          <a:noFill/>
          <a:ln>
            <a:noFill/>
          </a:ln>
        </p:spPr>
        <p:txBody>
          <a:bodyPr lIns="91425" tIns="91425" rIns="91425" bIns="91425" anchor="t" anchorCtr="0">
            <a:noAutofit/>
          </a:bodyPr>
          <a:lstStyle/>
          <a:p>
            <a:pPr rtl="0">
              <a:lnSpc>
                <a:spcPct val="177272"/>
              </a:lnSpc>
              <a:spcBef>
                <a:spcPts val="0"/>
              </a:spcBef>
              <a:buNone/>
            </a:pPr>
            <a:r>
              <a:rPr lang="en" sz="1200">
                <a:solidFill>
                  <a:srgbClr val="333333"/>
                </a:solidFill>
              </a:rPr>
              <a:t>He sells meat tamales; turkey meat packets; plain tamales; tamales cooked in an earth oven; those cooked in an olla…grains of maize with chile, tamales with chile…fish tamales, fish with grains of maize, frog tamales, frog with grains of maize, axolotl with grains of maize, axolotl tamales, tamales with grains of maize, mushrooms with grains of maize, tuna cactus with grains of maize, rabbit tamales, rabbit with grains of maize, pocket gopher tamales.</a:t>
            </a:r>
          </a:p>
          <a:p>
            <a:pPr>
              <a:spcBef>
                <a:spcPts val="0"/>
              </a:spcBef>
              <a:buNone/>
            </a:pPr>
            <a:endParaRPr/>
          </a:p>
        </p:txBody>
      </p:sp>
      <p:sp>
        <p:nvSpPr>
          <p:cNvPr id="52" name="Shape 52"/>
          <p:cNvSpPr txBox="1"/>
          <p:nvPr/>
        </p:nvSpPr>
        <p:spPr>
          <a:xfrm>
            <a:off x="4984728" y="907901"/>
            <a:ext cx="3657600" cy="3863999"/>
          </a:xfrm>
          <a:prstGeom prst="rect">
            <a:avLst/>
          </a:prstGeom>
          <a:noFill/>
          <a:ln>
            <a:noFill/>
          </a:ln>
        </p:spPr>
        <p:txBody>
          <a:bodyPr lIns="91425" tIns="91425" rIns="91425" bIns="91425" anchor="t" anchorCtr="0">
            <a:noAutofit/>
          </a:bodyPr>
          <a:lstStyle/>
          <a:p>
            <a:pPr rtl="0">
              <a:lnSpc>
                <a:spcPct val="177272"/>
              </a:lnSpc>
              <a:spcBef>
                <a:spcPts val="0"/>
              </a:spcBef>
              <a:buNone/>
            </a:pPr>
            <a:r>
              <a:rPr lang="en" sz="1200" dirty="0" smtClean="0">
                <a:solidFill>
                  <a:srgbClr val="333333"/>
                </a:solidFill>
              </a:rPr>
              <a:t>And </a:t>
            </a:r>
            <a:r>
              <a:rPr lang="en" sz="1200" dirty="0">
                <a:solidFill>
                  <a:srgbClr val="333333"/>
                </a:solidFill>
              </a:rPr>
              <a:t>more:</a:t>
            </a:r>
          </a:p>
          <a:p>
            <a:pPr rtl="0">
              <a:spcBef>
                <a:spcPts val="0"/>
              </a:spcBef>
              <a:buNone/>
            </a:pPr>
            <a:r>
              <a:rPr lang="en" sz="1200" dirty="0">
                <a:solidFill>
                  <a:srgbClr val="333333"/>
                </a:solidFill>
              </a:rPr>
              <a:t>[He sells] salted wide tamales, tamales bound up </a:t>
            </a:r>
          </a:p>
          <a:p>
            <a:pPr rtl="0">
              <a:spcBef>
                <a:spcPts val="0"/>
              </a:spcBef>
              <a:buNone/>
            </a:pPr>
            <a:endParaRPr lang="en" sz="1200" dirty="0" smtClean="0">
              <a:solidFill>
                <a:srgbClr val="333333"/>
              </a:solidFill>
            </a:endParaRPr>
          </a:p>
          <a:p>
            <a:pPr rtl="0">
              <a:spcBef>
                <a:spcPts val="0"/>
              </a:spcBef>
              <a:buNone/>
            </a:pPr>
            <a:r>
              <a:rPr lang="en" sz="1200" dirty="0" smtClean="0">
                <a:solidFill>
                  <a:srgbClr val="333333"/>
                </a:solidFill>
              </a:rPr>
              <a:t>on </a:t>
            </a:r>
            <a:r>
              <a:rPr lang="en" sz="1200" dirty="0">
                <a:solidFill>
                  <a:srgbClr val="333333"/>
                </a:solidFill>
              </a:rPr>
              <a:t>top, [with] grains of maize thrown in; crumbled, </a:t>
            </a:r>
          </a:p>
          <a:p>
            <a:pPr rtl="0">
              <a:spcBef>
                <a:spcPts val="0"/>
              </a:spcBef>
              <a:buNone/>
            </a:pPr>
            <a:endParaRPr sz="1200" dirty="0">
              <a:solidFill>
                <a:srgbClr val="333333"/>
              </a:solidFill>
            </a:endParaRPr>
          </a:p>
          <a:p>
            <a:pPr rtl="0">
              <a:spcBef>
                <a:spcPts val="0"/>
              </a:spcBef>
              <a:buNone/>
            </a:pPr>
            <a:r>
              <a:rPr lang="en" sz="1200" dirty="0">
                <a:solidFill>
                  <a:srgbClr val="333333"/>
                </a:solidFill>
              </a:rPr>
              <a:t>pounded tamales; spotted tamales, pointed </a:t>
            </a:r>
          </a:p>
          <a:p>
            <a:pPr rtl="0">
              <a:spcBef>
                <a:spcPts val="0"/>
              </a:spcBef>
              <a:buNone/>
            </a:pPr>
            <a:endParaRPr sz="1200" dirty="0">
              <a:solidFill>
                <a:srgbClr val="333333"/>
              </a:solidFill>
            </a:endParaRPr>
          </a:p>
          <a:p>
            <a:pPr rtl="0">
              <a:spcBef>
                <a:spcPts val="0"/>
              </a:spcBef>
              <a:buNone/>
            </a:pPr>
            <a:r>
              <a:rPr lang="en" sz="1200" dirty="0">
                <a:solidFill>
                  <a:srgbClr val="333333"/>
                </a:solidFill>
              </a:rPr>
              <a:t>tamales, white fruit tamales, red fruit tamales, turkey </a:t>
            </a:r>
          </a:p>
          <a:p>
            <a:pPr rtl="0">
              <a:spcBef>
                <a:spcPts val="0"/>
              </a:spcBef>
              <a:buNone/>
            </a:pPr>
            <a:endParaRPr lang="en" sz="1200" dirty="0" smtClean="0">
              <a:solidFill>
                <a:srgbClr val="333333"/>
              </a:solidFill>
            </a:endParaRPr>
          </a:p>
          <a:p>
            <a:pPr rtl="0">
              <a:spcBef>
                <a:spcPts val="0"/>
              </a:spcBef>
              <a:buNone/>
            </a:pPr>
            <a:r>
              <a:rPr lang="en" sz="1200" dirty="0" smtClean="0">
                <a:solidFill>
                  <a:srgbClr val="333333"/>
                </a:solidFill>
              </a:rPr>
              <a:t>egg </a:t>
            </a:r>
            <a:r>
              <a:rPr lang="en" sz="1200" dirty="0">
                <a:solidFill>
                  <a:srgbClr val="333333"/>
                </a:solidFill>
              </a:rPr>
              <a:t>tamales, turkey eggs with grains of maize; </a:t>
            </a:r>
          </a:p>
          <a:p>
            <a:pPr rtl="0">
              <a:spcBef>
                <a:spcPts val="0"/>
              </a:spcBef>
              <a:buNone/>
            </a:pPr>
            <a:endParaRPr sz="1200" dirty="0">
              <a:solidFill>
                <a:srgbClr val="333333"/>
              </a:solidFill>
            </a:endParaRPr>
          </a:p>
          <a:p>
            <a:pPr rtl="0">
              <a:spcBef>
                <a:spcPts val="0"/>
              </a:spcBef>
              <a:buNone/>
            </a:pPr>
            <a:r>
              <a:rPr lang="en" sz="1200" dirty="0">
                <a:solidFill>
                  <a:srgbClr val="333333"/>
                </a:solidFill>
              </a:rPr>
              <a:t>tamales of tender maize, tamales of green maize, </a:t>
            </a:r>
          </a:p>
          <a:p>
            <a:pPr rtl="0">
              <a:spcBef>
                <a:spcPts val="0"/>
              </a:spcBef>
              <a:buNone/>
            </a:pPr>
            <a:endParaRPr sz="1200" dirty="0">
              <a:solidFill>
                <a:srgbClr val="333333"/>
              </a:solidFill>
            </a:endParaRPr>
          </a:p>
          <a:p>
            <a:pPr rtl="0">
              <a:spcBef>
                <a:spcPts val="0"/>
              </a:spcBef>
              <a:buNone/>
            </a:pPr>
            <a:r>
              <a:rPr lang="en" sz="1200" dirty="0">
                <a:solidFill>
                  <a:srgbClr val="333333"/>
                </a:solidFill>
              </a:rPr>
              <a:t>brick-shaped tamales, braised ones; plain tamales, </a:t>
            </a:r>
          </a:p>
          <a:p>
            <a:pPr rtl="0">
              <a:spcBef>
                <a:spcPts val="0"/>
              </a:spcBef>
              <a:buNone/>
            </a:pPr>
            <a:endParaRPr sz="1200" dirty="0">
              <a:solidFill>
                <a:srgbClr val="333333"/>
              </a:solidFill>
            </a:endParaRPr>
          </a:p>
          <a:p>
            <a:pPr rtl="0">
              <a:spcBef>
                <a:spcPts val="0"/>
              </a:spcBef>
              <a:buNone/>
            </a:pPr>
            <a:r>
              <a:rPr lang="en" sz="1200" dirty="0">
                <a:solidFill>
                  <a:srgbClr val="333333"/>
                </a:solidFill>
              </a:rPr>
              <a:t>honey tamales, bee tamales, tamales with grains of </a:t>
            </a:r>
          </a:p>
          <a:p>
            <a:pPr rtl="0">
              <a:spcBef>
                <a:spcPts val="0"/>
              </a:spcBef>
              <a:buNone/>
            </a:pPr>
            <a:endParaRPr sz="1200" dirty="0">
              <a:solidFill>
                <a:srgbClr val="333333"/>
              </a:solidFill>
            </a:endParaRPr>
          </a:p>
          <a:p>
            <a:pPr rtl="0">
              <a:spcBef>
                <a:spcPts val="0"/>
              </a:spcBef>
              <a:buNone/>
            </a:pPr>
            <a:r>
              <a:rPr lang="en" sz="1200" dirty="0">
                <a:solidFill>
                  <a:srgbClr val="333333"/>
                </a:solidFill>
              </a:rPr>
              <a:t>maize, squash tamales, crumbled tamales, maize </a:t>
            </a:r>
          </a:p>
          <a:p>
            <a:pPr rtl="0">
              <a:spcBef>
                <a:spcPts val="0"/>
              </a:spcBef>
              <a:buNone/>
            </a:pPr>
            <a:endParaRPr sz="1200" dirty="0">
              <a:solidFill>
                <a:srgbClr val="333333"/>
              </a:solidFill>
            </a:endParaRPr>
          </a:p>
          <a:p>
            <a:pPr>
              <a:spcBef>
                <a:spcPts val="0"/>
              </a:spcBef>
              <a:buNone/>
            </a:pPr>
            <a:r>
              <a:rPr lang="en" sz="1200" dirty="0">
                <a:solidFill>
                  <a:srgbClr val="333333"/>
                </a:solidFill>
              </a:rPr>
              <a:t>flower tamales.</a:t>
            </a:r>
          </a:p>
        </p:txBody>
      </p:sp>
      <p:sp>
        <p:nvSpPr>
          <p:cNvPr id="53" name="Shape 53"/>
          <p:cNvSpPr txBox="1"/>
          <p:nvPr/>
        </p:nvSpPr>
        <p:spPr>
          <a:xfrm>
            <a:off x="68250" y="80200"/>
            <a:ext cx="9007500" cy="1148099"/>
          </a:xfrm>
          <a:prstGeom prst="rect">
            <a:avLst/>
          </a:prstGeom>
          <a:noFill/>
          <a:ln>
            <a:noFill/>
          </a:ln>
        </p:spPr>
        <p:txBody>
          <a:bodyPr lIns="91425" tIns="91425" rIns="91425" bIns="91425" anchor="t" anchorCtr="0">
            <a:noAutofit/>
          </a:bodyPr>
          <a:lstStyle/>
          <a:p>
            <a:pPr>
              <a:spcBef>
                <a:spcPts val="0"/>
              </a:spcBef>
              <a:buNone/>
            </a:pPr>
            <a:r>
              <a:rPr lang="en" sz="3600">
                <a:latin typeface="Trebuchet MS"/>
                <a:ea typeface="Trebuchet MS"/>
                <a:cs typeface="Trebuchet MS"/>
                <a:sym typeface="Trebuchet MS"/>
              </a:rPr>
              <a:t>Bernardino de Sahagun describes the Market</a:t>
            </a:r>
          </a:p>
        </p:txBody>
      </p:sp>
      <p:sp>
        <p:nvSpPr>
          <p:cNvPr id="54" name="Shape 54"/>
          <p:cNvSpPr txBox="1"/>
          <p:nvPr/>
        </p:nvSpPr>
        <p:spPr>
          <a:xfrm>
            <a:off x="179125" y="4465300"/>
            <a:ext cx="4185900" cy="613200"/>
          </a:xfrm>
          <a:prstGeom prst="rect">
            <a:avLst/>
          </a:prstGeom>
          <a:noFill/>
          <a:ln>
            <a:noFill/>
          </a:ln>
        </p:spPr>
        <p:txBody>
          <a:bodyPr lIns="91425" tIns="91425" rIns="91425" bIns="91425" anchor="t" anchorCtr="0">
            <a:noAutofit/>
          </a:bodyPr>
          <a:lstStyle/>
          <a:p>
            <a:pPr rtl="0">
              <a:spcBef>
                <a:spcPts val="0"/>
              </a:spcBef>
              <a:buNone/>
            </a:pPr>
            <a:r>
              <a:rPr lang="en"/>
              <a:t>--General History of the Things of New Spain</a:t>
            </a:r>
          </a:p>
          <a:p>
            <a:pPr>
              <a:spcBef>
                <a:spcPts val="0"/>
              </a:spcBef>
              <a:buNone/>
            </a:pPr>
            <a:endParaRPr/>
          </a:p>
        </p:txBody>
      </p:sp>
    </p:spTree>
  </p:cSld>
  <p:clrMapOvr>
    <a:masterClrMapping/>
  </p:clrMapOvr>
  <p:transition spd="slow">
    <p:cut/>
  </p:transition>
</p:sld>
</file>

<file path=ppt/theme/theme1.xml><?xml version="1.0" encoding="utf-8"?>
<a:theme xmlns:a="http://schemas.openxmlformats.org/drawingml/2006/main" name="Theme1">
  <a:themeElements>
    <a:clrScheme name="Custom 424">
      <a:dk1>
        <a:srgbClr val="B0271C"/>
      </a:dk1>
      <a:lt1>
        <a:srgbClr val="FFE8BB"/>
      </a:lt1>
      <a:dk2>
        <a:srgbClr val="374252"/>
      </a:dk2>
      <a:lt2>
        <a:srgbClr val="A5BDC0"/>
      </a:lt2>
      <a:accent1>
        <a:srgbClr val="C0974D"/>
      </a:accent1>
      <a:accent2>
        <a:srgbClr val="E49C5F"/>
      </a:accent2>
      <a:accent3>
        <a:srgbClr val="5D7372"/>
      </a:accent3>
      <a:accent4>
        <a:srgbClr val="B92C00"/>
      </a:accent4>
      <a:accent5>
        <a:srgbClr val="804000"/>
      </a:accent5>
      <a:accent6>
        <a:srgbClr val="A49D80"/>
      </a:accent6>
      <a:hlink>
        <a:srgbClr val="B0271C"/>
      </a:hlink>
      <a:folHlink>
        <a:srgbClr val="5B5F6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CBB20832-E511-413B-A35D-2379BF6E1B2A}" vid="{094D1BB6-1090-4B40-BAB0-8C300355D469}"/>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TotalTime>
  <Words>233</Words>
  <Application>Microsoft Office PowerPoint</Application>
  <PresentationFormat>On-screen Show (16:9)</PresentationFormat>
  <Paragraphs>28</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Trebuchet MS</vt:lpstr>
      <vt:lpstr>Theme1</vt:lpstr>
      <vt:lpstr>Project Perspective:</vt:lpstr>
      <vt:lpstr>Cleric in the Market: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Perspective:</dc:title>
  <cp:lastModifiedBy>mom guest roy</cp:lastModifiedBy>
  <cp:revision>2</cp:revision>
  <dcterms:modified xsi:type="dcterms:W3CDTF">2015-01-12T22:40:09Z</dcterms:modified>
</cp:coreProperties>
</file>