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0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6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3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8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4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504A-274D-F24A-B1CB-7F2379A6FEE2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2B6F-2BFB-7A4F-A85C-A32F978E2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9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9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8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</dc:creator>
  <cp:lastModifiedBy>lindsay</cp:lastModifiedBy>
  <cp:revision>2</cp:revision>
  <dcterms:created xsi:type="dcterms:W3CDTF">2015-03-11T23:51:26Z</dcterms:created>
  <dcterms:modified xsi:type="dcterms:W3CDTF">2015-03-12T03:36:06Z</dcterms:modified>
</cp:coreProperties>
</file>