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8F96AD-4F85-0E45-B716-241B8B093B86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901798-7591-244E-AAC9-86756F93A3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Malayalam MN"/>
                <a:cs typeface="Malayalam MN"/>
              </a:rPr>
              <a:t>Lexicon/Marketing Strategy Assignment</a:t>
            </a:r>
            <a:endParaRPr lang="en-US" sz="2400" dirty="0">
              <a:latin typeface="Malayalam MN"/>
              <a:cs typeface="Malayalam M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0050" y="1997839"/>
            <a:ext cx="74046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Malayalam MN"/>
                <a:cs typeface="Malayalam MN"/>
              </a:rPr>
              <a:t>WOM is a very effective marketing strategy, if use correctly by an organization. It is based around key elements, which include an organization to have to </a:t>
            </a:r>
            <a:r>
              <a:rPr lang="en-US" sz="2400" b="1" dirty="0">
                <a:latin typeface="Malayalam MN"/>
                <a:cs typeface="Malayalam MN"/>
              </a:rPr>
              <a:t>participate</a:t>
            </a:r>
            <a:r>
              <a:rPr lang="en-US" sz="2400" dirty="0">
                <a:latin typeface="Malayalam MN"/>
                <a:cs typeface="Malayalam MN"/>
              </a:rPr>
              <a:t> in the promotion of a high </a:t>
            </a:r>
            <a:r>
              <a:rPr lang="en-US" sz="2400" b="1" dirty="0">
                <a:latin typeface="Malayalam MN"/>
                <a:cs typeface="Malayalam MN"/>
              </a:rPr>
              <a:t>quality</a:t>
            </a:r>
            <a:r>
              <a:rPr lang="en-US" sz="2400" dirty="0">
                <a:latin typeface="Malayalam MN"/>
                <a:cs typeface="Malayalam MN"/>
              </a:rPr>
              <a:t> product or </a:t>
            </a:r>
            <a:r>
              <a:rPr lang="en-US" sz="2400" b="1" dirty="0">
                <a:latin typeface="Malayalam MN"/>
                <a:cs typeface="Malayalam MN"/>
              </a:rPr>
              <a:t>identity</a:t>
            </a:r>
            <a:r>
              <a:rPr lang="en-US" sz="2400" dirty="0">
                <a:latin typeface="Malayalam MN"/>
                <a:cs typeface="Malayalam MN"/>
              </a:rPr>
              <a:t>, through an </a:t>
            </a:r>
            <a:r>
              <a:rPr lang="en-US" sz="2400" b="1" dirty="0">
                <a:latin typeface="Malayalam MN"/>
                <a:cs typeface="Malayalam MN"/>
              </a:rPr>
              <a:t>interpersonal</a:t>
            </a:r>
            <a:r>
              <a:rPr lang="en-US" sz="2400" dirty="0">
                <a:latin typeface="Malayalam MN"/>
                <a:cs typeface="Malayalam MN"/>
              </a:rPr>
              <a:t> interaction with the client, </a:t>
            </a:r>
            <a:r>
              <a:rPr lang="en-US" sz="2400" dirty="0" smtClean="0">
                <a:latin typeface="Malayalam MN"/>
                <a:cs typeface="Malayalam MN"/>
              </a:rPr>
              <a:t>through one</a:t>
            </a:r>
            <a:r>
              <a:rPr lang="en-US" sz="2400" dirty="0">
                <a:latin typeface="Malayalam MN"/>
                <a:cs typeface="Malayalam MN"/>
              </a:rPr>
              <a:t>-on-one </a:t>
            </a:r>
            <a:r>
              <a:rPr lang="en-US" sz="2400" dirty="0" smtClean="0">
                <a:latin typeface="Malayalam MN"/>
                <a:cs typeface="Malayalam MN"/>
              </a:rPr>
              <a:t>communication or </a:t>
            </a:r>
            <a:r>
              <a:rPr lang="en-US" sz="2400" dirty="0">
                <a:latin typeface="Malayalam MN"/>
                <a:cs typeface="Malayalam MN"/>
              </a:rPr>
              <a:t>throughout the use of </a:t>
            </a:r>
            <a:r>
              <a:rPr lang="en-US" sz="2400" b="1" dirty="0">
                <a:latin typeface="Malayalam MN"/>
                <a:cs typeface="Malayalam MN"/>
              </a:rPr>
              <a:t>technological</a:t>
            </a:r>
            <a:r>
              <a:rPr lang="en-US" sz="2400" dirty="0">
                <a:latin typeface="Malayalam MN"/>
                <a:cs typeface="Malayalam MN"/>
              </a:rPr>
              <a:t> devices, creating the adequate </a:t>
            </a:r>
            <a:r>
              <a:rPr lang="en-US" sz="2400" b="1" dirty="0">
                <a:latin typeface="Malayalam MN"/>
                <a:cs typeface="Malayalam MN"/>
              </a:rPr>
              <a:t>environment</a:t>
            </a:r>
            <a:r>
              <a:rPr lang="en-US" sz="2400" dirty="0">
                <a:latin typeface="Malayalam MN"/>
                <a:cs typeface="Malayalam MN"/>
              </a:rPr>
              <a:t> for the customers to come back for more. </a:t>
            </a:r>
          </a:p>
        </p:txBody>
      </p:sp>
    </p:spTree>
    <p:extLst>
      <p:ext uri="{BB962C8B-B14F-4D97-AF65-F5344CB8AC3E}">
        <p14:creationId xmlns:p14="http://schemas.microsoft.com/office/powerpoint/2010/main" val="2828300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7</TotalTime>
  <Words>82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Lexicon/Marketing Strategy Assignment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Lexicon/Marketing Strategy Assignment</dc:title>
  <dc:creator>lindsay</dc:creator>
  <cp:lastModifiedBy>lindsay</cp:lastModifiedBy>
  <cp:revision>1</cp:revision>
  <dcterms:created xsi:type="dcterms:W3CDTF">2015-02-12T14:58:33Z</dcterms:created>
  <dcterms:modified xsi:type="dcterms:W3CDTF">2015-02-12T15:06:05Z</dcterms:modified>
</cp:coreProperties>
</file>