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1" r:id="rId4"/>
    <p:sldId id="277" r:id="rId5"/>
    <p:sldId id="274" r:id="rId6"/>
    <p:sldId id="275" r:id="rId7"/>
    <p:sldId id="273" r:id="rId8"/>
    <p:sldId id="279" r:id="rId9"/>
    <p:sldId id="257" r:id="rId10"/>
    <p:sldId id="258" r:id="rId11"/>
    <p:sldId id="259" r:id="rId12"/>
    <p:sldId id="261" r:id="rId13"/>
    <p:sldId id="260" r:id="rId14"/>
    <p:sldId id="262" r:id="rId15"/>
    <p:sldId id="263" r:id="rId16"/>
    <p:sldId id="278" r:id="rId17"/>
    <p:sldId id="267" r:id="rId18"/>
    <p:sldId id="264" r:id="rId19"/>
    <p:sldId id="268" r:id="rId20"/>
    <p:sldId id="269" r:id="rId21"/>
    <p:sldId id="270" r:id="rId22"/>
    <p:sldId id="272" r:id="rId23"/>
    <p:sldId id="266" r:id="rId24"/>
    <p:sldId id="26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73" d="100"/>
          <a:sy n="173" d="100"/>
        </p:scale>
        <p:origin x="-26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9665-E5E1-4039-809C-3540211A92AD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CCABA-26A7-4BAF-A400-A35D0FAC3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35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9665-E5E1-4039-809C-3540211A92AD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CCABA-26A7-4BAF-A400-A35D0FAC3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76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9665-E5E1-4039-809C-3540211A92AD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CCABA-26A7-4BAF-A400-A35D0FAC3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55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9665-E5E1-4039-809C-3540211A92AD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CCABA-26A7-4BAF-A400-A35D0FAC3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64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9665-E5E1-4039-809C-3540211A92AD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CCABA-26A7-4BAF-A400-A35D0FAC3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3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9665-E5E1-4039-809C-3540211A92AD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CCABA-26A7-4BAF-A400-A35D0FAC3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8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9665-E5E1-4039-809C-3540211A92AD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CCABA-26A7-4BAF-A400-A35D0FAC3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49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9665-E5E1-4039-809C-3540211A92AD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CCABA-26A7-4BAF-A400-A35D0FAC3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10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9665-E5E1-4039-809C-3540211A92AD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CCABA-26A7-4BAF-A400-A35D0FAC3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09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9665-E5E1-4039-809C-3540211A92AD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CCABA-26A7-4BAF-A400-A35D0FAC3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24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9665-E5E1-4039-809C-3540211A92AD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CCABA-26A7-4BAF-A400-A35D0FAC3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31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89665-E5E1-4039-809C-3540211A92AD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CCABA-26A7-4BAF-A400-A35D0FAC3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6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9" y="1219200"/>
            <a:ext cx="9120781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279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612982"/>
            <a:ext cx="6404644" cy="563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594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1582"/>
            <a:ext cx="6879667" cy="577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423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3390"/>
            <a:ext cx="5210992" cy="593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413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9108"/>
            <a:ext cx="6295673" cy="587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483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364389"/>
            <a:ext cx="6076104" cy="596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514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5148"/>
            <a:ext cx="5708934" cy="603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83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ile:泰山 南天门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14324"/>
            <a:ext cx="4276725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6106180"/>
            <a:ext cx="5270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Tai (and the South Gate to Heaven)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2281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27448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762000"/>
            <a:ext cx="3291168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215" y="152400"/>
            <a:ext cx="3123784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120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80905"/>
            <a:ext cx="8657492" cy="428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939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ile:Kailash nor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55014" cy="596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03981" y="6106180"/>
            <a:ext cx="1201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Kailash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5762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ile:San Francisco Pea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76773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59347" y="5791200"/>
            <a:ext cx="3060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San Francisco Peaks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5267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ile:Chortens andKaila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02194"/>
            <a:ext cx="8903556" cy="589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706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upload.wikimedia.org/wikipedia/commons/thumb/5/56/Hindukailash.JPG/330px-Hindukaila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52" y="533400"/>
            <a:ext cx="414950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upload.wikimedia.org/wikipedia/commons/f/f2/KailashTan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1752600"/>
            <a:ext cx="458146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078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ile:Mont Blanc depuis Valmor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81780"/>
            <a:ext cx="924302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30453" y="4734580"/>
            <a:ext cx="974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Blanc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3328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71869"/>
            <a:ext cx="5828785" cy="481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832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3" y="566738"/>
            <a:ext cx="3686175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20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upload.wikimedia.org/wikipedia/commons/5/57/TjWikiKatahd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57400"/>
            <a:ext cx="9144001" cy="214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88359" y="4386590"/>
            <a:ext cx="1469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Katahdin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1377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ile:Volcán Chimborazo, &quot;El Taita Chimborazo&quot;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2723"/>
            <a:ext cx="9220199" cy="617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3800" y="6106180"/>
            <a:ext cx="1923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Chimborazo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4585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ile:Agry(ararat) view from plane under naxcivan shar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9600"/>
            <a:ext cx="916691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9400" y="5334000"/>
            <a:ext cx="373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Ararat (and Little </a:t>
            </a:r>
            <a:r>
              <a:rPr lang="en-US" sz="2800" dirty="0"/>
              <a:t>A</a:t>
            </a:r>
            <a:r>
              <a:rPr lang="en-US" sz="2800" dirty="0" smtClean="0"/>
              <a:t>rarat)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1906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ile:Mount Sinai Egy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772068"/>
            <a:ext cx="6184176" cy="463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File:Mt. Sinai (Georgian MSS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914400"/>
            <a:ext cx="2962275" cy="435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5572780"/>
            <a:ext cx="7698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Sinai (and representation in a Georgian manuscript)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9314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ile:Mytik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86200" y="5867400"/>
            <a:ext cx="1471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Olympus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35908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ile:Solar glory and Spectre of the Brocken from GGB on 07-05-2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948"/>
            <a:ext cx="7844572" cy="599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7400" y="6106180"/>
            <a:ext cx="4857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Brocken </a:t>
            </a:r>
            <a:r>
              <a:rPr lang="en-US" sz="2800" dirty="0" err="1" smtClean="0"/>
              <a:t>Spectre</a:t>
            </a:r>
            <a:r>
              <a:rPr lang="en-US" sz="2800" dirty="0" smtClean="0"/>
              <a:t> and Solar Glory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4609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98331"/>
            <a:ext cx="6977852" cy="3683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947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37</Words>
  <Application>Microsoft Office PowerPoint</Application>
  <PresentationFormat>On-screen Show (4:3)</PresentationFormat>
  <Paragraphs>10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Fonstad</dc:creator>
  <cp:lastModifiedBy>Mark Fonstad</cp:lastModifiedBy>
  <cp:revision>10</cp:revision>
  <dcterms:created xsi:type="dcterms:W3CDTF">2014-02-26T09:06:15Z</dcterms:created>
  <dcterms:modified xsi:type="dcterms:W3CDTF">2014-02-26T09:53:59Z</dcterms:modified>
</cp:coreProperties>
</file>