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95" r:id="rId9"/>
    <p:sldId id="265" r:id="rId10"/>
    <p:sldId id="266" r:id="rId11"/>
    <p:sldId id="283" r:id="rId12"/>
    <p:sldId id="267" r:id="rId13"/>
    <p:sldId id="281" r:id="rId14"/>
    <p:sldId id="282" r:id="rId15"/>
    <p:sldId id="284" r:id="rId16"/>
    <p:sldId id="285" r:id="rId17"/>
    <p:sldId id="286" r:id="rId18"/>
    <p:sldId id="287" r:id="rId19"/>
    <p:sldId id="268" r:id="rId20"/>
    <p:sldId id="269" r:id="rId21"/>
    <p:sldId id="280" r:id="rId22"/>
    <p:sldId id="270" r:id="rId23"/>
    <p:sldId id="271" r:id="rId24"/>
    <p:sldId id="272" r:id="rId25"/>
    <p:sldId id="273" r:id="rId26"/>
    <p:sldId id="288" r:id="rId27"/>
    <p:sldId id="289" r:id="rId28"/>
    <p:sldId id="290" r:id="rId29"/>
    <p:sldId id="291" r:id="rId30"/>
    <p:sldId id="274" r:id="rId31"/>
    <p:sldId id="292" r:id="rId32"/>
    <p:sldId id="293" r:id="rId33"/>
    <p:sldId id="294" r:id="rId34"/>
    <p:sldId id="275" r:id="rId35"/>
    <p:sldId id="276" r:id="rId36"/>
    <p:sldId id="277" r:id="rId37"/>
    <p:sldId id="278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33" autoAdjust="0"/>
    <p:restoredTop sz="94660"/>
  </p:normalViewPr>
  <p:slideViewPr>
    <p:cSldViewPr>
      <p:cViewPr varScale="1">
        <p:scale>
          <a:sx n="167" d="100"/>
          <a:sy n="167" d="100"/>
        </p:scale>
        <p:origin x="-193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695E-A152-4023-84A1-2040B0024E4A}" type="datetimeFigureOut">
              <a:rPr lang="en-US" smtClean="0"/>
              <a:t>3/9/2014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7AA35-8B62-47BA-BFFA-4BCD561D9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18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695E-A152-4023-84A1-2040B0024E4A}" type="datetimeFigureOut">
              <a:rPr lang="en-US" smtClean="0"/>
              <a:t>3/9/2014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7AA35-8B62-47BA-BFFA-4BCD561D9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08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695E-A152-4023-84A1-2040B0024E4A}" type="datetimeFigureOut">
              <a:rPr lang="en-US" smtClean="0"/>
              <a:t>3/9/2014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7AA35-8B62-47BA-BFFA-4BCD561D9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7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695E-A152-4023-84A1-2040B0024E4A}" type="datetimeFigureOut">
              <a:rPr lang="en-US" smtClean="0"/>
              <a:t>3/9/2014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7AA35-8B62-47BA-BFFA-4BCD561D9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79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695E-A152-4023-84A1-2040B0024E4A}" type="datetimeFigureOut">
              <a:rPr lang="en-US" smtClean="0"/>
              <a:t>3/9/2014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7AA35-8B62-47BA-BFFA-4BCD561D9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36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695E-A152-4023-84A1-2040B0024E4A}" type="datetimeFigureOut">
              <a:rPr lang="en-US" smtClean="0"/>
              <a:t>3/9/2014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7AA35-8B62-47BA-BFFA-4BCD561D9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57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695E-A152-4023-84A1-2040B0024E4A}" type="datetimeFigureOut">
              <a:rPr lang="en-US" smtClean="0"/>
              <a:t>3/9/2014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7AA35-8B62-47BA-BFFA-4BCD561D9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48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695E-A152-4023-84A1-2040B0024E4A}" type="datetimeFigureOut">
              <a:rPr lang="en-US" smtClean="0"/>
              <a:t>3/9/2014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7AA35-8B62-47BA-BFFA-4BCD561D9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65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695E-A152-4023-84A1-2040B0024E4A}" type="datetimeFigureOut">
              <a:rPr lang="en-US" smtClean="0"/>
              <a:t>3/9/2014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7AA35-8B62-47BA-BFFA-4BCD561D9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7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695E-A152-4023-84A1-2040B0024E4A}" type="datetimeFigureOut">
              <a:rPr lang="en-US" smtClean="0"/>
              <a:t>3/9/2014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7AA35-8B62-47BA-BFFA-4BCD561D9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86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695E-A152-4023-84A1-2040B0024E4A}" type="datetimeFigureOut">
              <a:rPr lang="en-US" smtClean="0"/>
              <a:t>3/9/2014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7AA35-8B62-47BA-BFFA-4BCD561D9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48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7695E-A152-4023-84A1-2040B0024E4A}" type="datetimeFigureOut">
              <a:rPr lang="en-US" smtClean="0"/>
              <a:t>3/9/2014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7AA35-8B62-47BA-BFFA-4BCD561D9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2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796704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663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571500"/>
            <a:ext cx="6572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808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286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00200" y="5997714"/>
            <a:ext cx="5953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Satoyama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Landscape, Japan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97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73" y="1219200"/>
            <a:ext cx="873469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714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228600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08405" y="5997714"/>
            <a:ext cx="8354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Terrace Field, Guangxi Province, China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495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99" y="228600"/>
            <a:ext cx="8400661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30763" y="5997714"/>
            <a:ext cx="5332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‘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Andenes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’ Terraces, Peru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969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04800"/>
            <a:ext cx="8043102" cy="53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032" y="5997714"/>
            <a:ext cx="7925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 Pa, Vietnam (near Chinese border)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03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817250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934" y="5997714"/>
            <a:ext cx="8153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Douro Valley, Portugal (Home of Port)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646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8229600" cy="56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90600" y="5997714"/>
            <a:ext cx="7205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Banaue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Rice Terraces, Philippines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415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1400" y="533400"/>
            <a:ext cx="711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44884" y="5997714"/>
            <a:ext cx="40845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Rice Terraces, Bali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87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3233"/>
            <a:ext cx="4267200" cy="676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649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35233"/>
            <a:ext cx="8673132" cy="51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107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7" y="914400"/>
            <a:ext cx="8976191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704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57200"/>
            <a:ext cx="5229225" cy="623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550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85738"/>
            <a:ext cx="6429375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820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19163"/>
            <a:ext cx="32004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59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902297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86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5" y="990600"/>
            <a:ext cx="895562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597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33400"/>
            <a:ext cx="8250226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28800" y="5997714"/>
            <a:ext cx="5929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Shepherds in Northern Iran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905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33400"/>
            <a:ext cx="7620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28800" y="5943600"/>
            <a:ext cx="5353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Tibetan Pastoral Nomads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5533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04800"/>
            <a:ext cx="76200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5997714"/>
            <a:ext cx="8645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Saami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Pastoral Nomads in Norway, 1900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3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399" y="533400"/>
            <a:ext cx="8102991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7270" y="5997714"/>
            <a:ext cx="8960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Gurvger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Pastoral Nomad Yurt in Mongolia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195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7" y="151612"/>
            <a:ext cx="6729413" cy="629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783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" y="1066800"/>
            <a:ext cx="903642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299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81000"/>
            <a:ext cx="7620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5997714"/>
            <a:ext cx="8974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Seter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Norway, Transhumance (Summer)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435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1288" y="152400"/>
            <a:ext cx="3781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-76200" y="6135469"/>
            <a:ext cx="929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Transhumance Migration, Massif Central, France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883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04800"/>
            <a:ext cx="7391400" cy="555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54193" y="5997714"/>
            <a:ext cx="77802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Bothy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Scotland, Transhumance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036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871538"/>
            <a:ext cx="32766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7846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34" y="1143000"/>
            <a:ext cx="8786661" cy="449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244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04800"/>
            <a:ext cx="6019800" cy="335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2743200"/>
            <a:ext cx="329565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369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57150"/>
            <a:ext cx="70485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455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76" y="1219200"/>
            <a:ext cx="853759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107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066800"/>
            <a:ext cx="9409721" cy="48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185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80" y="1295400"/>
            <a:ext cx="846103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300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4" y="1371600"/>
            <a:ext cx="824177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163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cybergeo.revues.org/docannexe/image/25478/img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904272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791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4" y="1066800"/>
            <a:ext cx="8839198" cy="441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91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85</Words>
  <Application>Microsoft Office PowerPoint</Application>
  <PresentationFormat>On-screen Show (4:3)</PresentationFormat>
  <Paragraphs>14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Fonstad</dc:creator>
  <cp:lastModifiedBy>Mark Fonstad</cp:lastModifiedBy>
  <cp:revision>7</cp:revision>
  <dcterms:created xsi:type="dcterms:W3CDTF">2014-03-10T06:24:49Z</dcterms:created>
  <dcterms:modified xsi:type="dcterms:W3CDTF">2014-03-10T07:00:21Z</dcterms:modified>
</cp:coreProperties>
</file>