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4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869A-4CDD-470D-8E4D-65610ECF1813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6CCC3-3F17-4D27-8C8A-07F57B14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9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869A-4CDD-470D-8E4D-65610ECF1813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6CCC3-3F17-4D27-8C8A-07F57B14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47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869A-4CDD-470D-8E4D-65610ECF1813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6CCC3-3F17-4D27-8C8A-07F57B14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99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869A-4CDD-470D-8E4D-65610ECF1813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6CCC3-3F17-4D27-8C8A-07F57B14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1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869A-4CDD-470D-8E4D-65610ECF1813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6CCC3-3F17-4D27-8C8A-07F57B14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79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869A-4CDD-470D-8E4D-65610ECF1813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6CCC3-3F17-4D27-8C8A-07F57B14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33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869A-4CDD-470D-8E4D-65610ECF1813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6CCC3-3F17-4D27-8C8A-07F57B14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62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869A-4CDD-470D-8E4D-65610ECF1813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6CCC3-3F17-4D27-8C8A-07F57B14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8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869A-4CDD-470D-8E4D-65610ECF1813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6CCC3-3F17-4D27-8C8A-07F57B14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6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869A-4CDD-470D-8E4D-65610ECF1813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6CCC3-3F17-4D27-8C8A-07F57B14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67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869A-4CDD-470D-8E4D-65610ECF1813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6CCC3-3F17-4D27-8C8A-07F57B14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42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9869A-4CDD-470D-8E4D-65610ECF1813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6CCC3-3F17-4D27-8C8A-07F57B14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0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1" y="457200"/>
            <a:ext cx="904115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52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75581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48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5" y="0"/>
            <a:ext cx="8659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89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33450"/>
            <a:ext cx="47244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58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4933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85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9264"/>
            <a:ext cx="6409498" cy="608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85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689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66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"/>
            <a:ext cx="8000999" cy="684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09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02" y="0"/>
            <a:ext cx="4290898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1"/>
            <a:ext cx="4449966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26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Fonstad</dc:creator>
  <cp:lastModifiedBy>Mark Fonstad</cp:lastModifiedBy>
  <cp:revision>2</cp:revision>
  <dcterms:created xsi:type="dcterms:W3CDTF">2016-03-09T00:03:33Z</dcterms:created>
  <dcterms:modified xsi:type="dcterms:W3CDTF">2016-03-09T00:12:51Z</dcterms:modified>
</cp:coreProperties>
</file>