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2" r:id="rId20"/>
    <p:sldId id="281" r:id="rId21"/>
    <p:sldId id="278" r:id="rId22"/>
    <p:sldId id="283" r:id="rId23"/>
    <p:sldId id="277" r:id="rId24"/>
    <p:sldId id="279" r:id="rId25"/>
    <p:sldId id="280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4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3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4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5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5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4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8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6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6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1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4118C-718C-4A27-8FC9-307E7748A64E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36EFD-F4A0-4594-ADDE-0901308E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76399"/>
            <a:ext cx="4495799" cy="57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21" y="152400"/>
            <a:ext cx="397177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4495800"/>
            <a:ext cx="3476625" cy="19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063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6" y="152400"/>
            <a:ext cx="818137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42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"/>
            <a:ext cx="7795172" cy="67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610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29" y="76200"/>
            <a:ext cx="6617671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71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80" y="0"/>
            <a:ext cx="692802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5318"/>
            <a:ext cx="6400800" cy="670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76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01935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320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07" y="0"/>
            <a:ext cx="535989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929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569396" cy="64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"/>
            <a:ext cx="3449760" cy="670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292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87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lasses\Hydrology-2012\Environmental_Hydrology_Book\Illustrations\chapter06\06x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16208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6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lasses\Hydrology-2012\Environmental_Hydrology_Book\Illustrations\chapter06\06x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45122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844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lasses\Hydrology-2012\Environmental_Hydrology_Book\Illustrations\chapter06\06x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3971925" cy="23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Classes\Hydrology-2012\Environmental_Hydrology_Book\Illustrations\chapter06\06x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406574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55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lasses\Hydrology-2012\Environmental_Hydrology_Book\Illustrations\chapter06\06x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3657600" cy="20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Classes\Hydrology-2012\Environmental_Hydrology_Book\Illustrations\chapter06\06x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66520"/>
            <a:ext cx="3819525" cy="21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284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lasses\Hydrology-2012\Environmental_Hydrology_Book\Illustrations\chapter06\06x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50071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Classes\Hydrology-2012\Environmental_Hydrology_Book\Illustrations\chapter06\06x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977" y="3657600"/>
            <a:ext cx="4770023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210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lasses\Hydrology-2012\Environmental_Hydrology_Book\Illustrations\chapter06\06x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3644900" cy="2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Classes\Hydrology-2012\Environmental_Hydrology_Book\Illustrations\chapter06\06x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36901"/>
            <a:ext cx="4572000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36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lasses\Hydrology-2012\Environmental_Hydrology_Book\Illustrations\chapter06\06x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143000"/>
            <a:ext cx="824320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800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Classes\Hydrology-2012\Environmental_Hydrology_Book\Illustrations\chapter06\06x13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67811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521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lasses\Hydrology-2012\Environmental_Hydrology_Book\Illustrations\chapter06\06x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4953000" cy="62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8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" y="381001"/>
            <a:ext cx="9038630" cy="601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13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1578"/>
            <a:ext cx="9144000" cy="535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702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12" y="76201"/>
            <a:ext cx="7022688" cy="670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033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59" y="152400"/>
            <a:ext cx="750574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659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12" y="76201"/>
            <a:ext cx="5193988" cy="66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00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015749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294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2545"/>
            <a:ext cx="8686800" cy="493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9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Fonstad</dc:creator>
  <cp:lastModifiedBy>Mark Fonstad</cp:lastModifiedBy>
  <cp:revision>2</cp:revision>
  <dcterms:created xsi:type="dcterms:W3CDTF">2016-02-29T15:55:17Z</dcterms:created>
  <dcterms:modified xsi:type="dcterms:W3CDTF">2016-02-29T16:15:03Z</dcterms:modified>
</cp:coreProperties>
</file>