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4" r:id="rId4"/>
    <p:sldId id="287" r:id="rId5"/>
    <p:sldId id="274" r:id="rId6"/>
    <p:sldId id="285" r:id="rId7"/>
    <p:sldId id="275" r:id="rId8"/>
    <p:sldId id="288" r:id="rId9"/>
    <p:sldId id="276" r:id="rId10"/>
    <p:sldId id="290" r:id="rId11"/>
    <p:sldId id="289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2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233C-CBD9-49E9-9C7C-6B21D3DA272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7866-5355-437E-AA96-DA42F44B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1950"/>
            <a:ext cx="8761413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4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09550"/>
            <a:ext cx="62769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2550"/>
            <a:ext cx="76184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lasses\Hydrology-2012\Environmental_Hydrology_Book\Illustrations\chapter11\11x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395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1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lasses\Hydrology-2012\Environmental_Hydrology_Book\Illustrations\chapter11\11x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6704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Classes\Hydrology-2012\Environmental_Hydrology_Book\Illustrations\chapter11\11x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36756"/>
            <a:ext cx="4648200" cy="29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1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lasses\Hydrology-2012\Environmental_Hydrology_Book\Illustrations\chapter11\11x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000"/>
            <a:ext cx="8577473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0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lasses\Hydrology-2012\Environmental_Hydrology_Book\Illustrations\chapter11\11x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1" y="228600"/>
            <a:ext cx="85335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0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lasses\Hydrology-2012\Environmental_Hydrology_Book\Illustrations\chapter11\11x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588"/>
            <a:ext cx="8791160" cy="6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8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lasses\Hydrology-2012\Environmental_Hydrology_Book\Illustrations\chapter11\11x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476211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Classes\Hydrology-2012\Environmental_Hydrology_Book\Illustrations\chapter11\11x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552371"/>
            <a:ext cx="4684712" cy="29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972"/>
            <a:ext cx="642215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3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2450"/>
            <a:ext cx="902811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0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80756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1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es\Hydrology-2012\Environmental_Hydrology_Book\Illustrations\chapter11\11x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9391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5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57275"/>
            <a:ext cx="7000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6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Hydrology-2012\Environmental_Hydrology_Book\Illustrations\chapter11\11x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8171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0013"/>
            <a:ext cx="70580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1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ses\Hydrology-2012\Environmental_Hydrology_Book\Illustrations\chapter11\11x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8240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9</cp:revision>
  <dcterms:created xsi:type="dcterms:W3CDTF">2012-03-01T15:51:48Z</dcterms:created>
  <dcterms:modified xsi:type="dcterms:W3CDTF">2014-11-05T17:59:50Z</dcterms:modified>
</cp:coreProperties>
</file>