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4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9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4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1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7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3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ACF6-DC8E-489C-B02C-76390E88F5D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500C5-06BF-4503-9C2D-BC6B919C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2"/>
            <a:ext cx="9144000" cy="501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0738" y="-1040140"/>
            <a:ext cx="5105401" cy="886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43" y="152401"/>
            <a:ext cx="6096357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3048000" cy="644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53" y="76200"/>
            <a:ext cx="6776747" cy="66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33400"/>
            <a:ext cx="849817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8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2077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53" y="0"/>
            <a:ext cx="6336047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4641" y="-1058675"/>
            <a:ext cx="5684834" cy="89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"/>
            <a:ext cx="8229599" cy="683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1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7" y="76200"/>
            <a:ext cx="855500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6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79" y="152401"/>
            <a:ext cx="6529221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" y="609601"/>
            <a:ext cx="9009707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7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893228"/>
            <a:ext cx="8991599" cy="497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9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Fonstad</dc:creator>
  <cp:lastModifiedBy>Mark Fonstad</cp:lastModifiedBy>
  <cp:revision>2</cp:revision>
  <dcterms:created xsi:type="dcterms:W3CDTF">2016-02-15T15:30:37Z</dcterms:created>
  <dcterms:modified xsi:type="dcterms:W3CDTF">2016-02-15T15:46:36Z</dcterms:modified>
</cp:coreProperties>
</file>