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5CF3B-9B93-4FE2-92BA-D65AE5992ED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1EABB-C908-4FAB-9C64-6BDFFE28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2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2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2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9E30-E7F3-45EC-BA53-FD08512F945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700A-417A-4599-A718-6FC21ED4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696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04800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076575"/>
            <a:ext cx="70770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2861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2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04800"/>
            <a:ext cx="69056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943225"/>
            <a:ext cx="35147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6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-76200"/>
            <a:ext cx="7038975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47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685800"/>
            <a:ext cx="3938588" cy="54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19075"/>
            <a:ext cx="68770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400425"/>
            <a:ext cx="3581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1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062662" cy="677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0013"/>
            <a:ext cx="67437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9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5" y="914400"/>
            <a:ext cx="885073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558"/>
            <a:ext cx="7862454" cy="61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4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"/>
            <a:ext cx="8451476" cy="638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2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9113"/>
            <a:ext cx="70008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7" y="1600200"/>
            <a:ext cx="4251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32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3" y="914400"/>
            <a:ext cx="879277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4" y="1295400"/>
            <a:ext cx="867964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1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8" y="1600200"/>
            <a:ext cx="883782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842"/>
            <a:ext cx="8801512" cy="60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1951"/>
            <a:ext cx="7751548" cy="63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650"/>
            <a:ext cx="8422132" cy="58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8644"/>
            <a:ext cx="7327232" cy="55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795338"/>
            <a:ext cx="52482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2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0923"/>
            <a:ext cx="8036560" cy="463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0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0310"/>
            <a:ext cx="7823618" cy="524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7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07859"/>
            <a:ext cx="3962400" cy="5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91000" cy="451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49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76263"/>
            <a:ext cx="70866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32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95313"/>
            <a:ext cx="73914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3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485775"/>
            <a:ext cx="71342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9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872378"/>
            <a:ext cx="34385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4480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423988"/>
            <a:ext cx="68675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76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8200"/>
            <a:ext cx="34004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0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Fonstad</dc:creator>
  <cp:lastModifiedBy>Mark Fonstad</cp:lastModifiedBy>
  <cp:revision>10</cp:revision>
  <dcterms:created xsi:type="dcterms:W3CDTF">2014-01-22T07:54:09Z</dcterms:created>
  <dcterms:modified xsi:type="dcterms:W3CDTF">2016-02-10T16:23:40Z</dcterms:modified>
</cp:coreProperties>
</file>