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96" y="-234"/>
      </p:cViewPr>
      <p:guideLst>
        <p:guide orient="horz" pos="2160"/>
        <p:guide pos="2880"/>
      </p:guideLst>
    </p:cSldViewPr>
  </p:slideViewPr>
  <p:notesTextViewPr>
    <p:cViewPr>
      <p:scale>
        <a:sx n="1" d="1"/>
        <a:sy n="1" d="1"/>
      </p:scale>
      <p:origin x="0" y="0"/>
    </p:cViewPr>
  </p:notesTextViewPr>
  <p:sorterViewPr>
    <p:cViewPr>
      <p:scale>
        <a:sx n="100" d="100"/>
        <a:sy n="100" d="100"/>
      </p:scale>
      <p:origin x="0" y="5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5CF3B-9B93-4FE2-92BA-D65AE5992ED4}"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1EABB-C908-4FAB-9C64-6BDFFE28F850}" type="slidenum">
              <a:rPr lang="en-US" smtClean="0"/>
              <a:t>‹#›</a:t>
            </a:fld>
            <a:endParaRPr lang="en-US"/>
          </a:p>
        </p:txBody>
      </p:sp>
    </p:spTree>
    <p:extLst>
      <p:ext uri="{BB962C8B-B14F-4D97-AF65-F5344CB8AC3E}">
        <p14:creationId xmlns:p14="http://schemas.microsoft.com/office/powerpoint/2010/main" val="261919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0060A-43A4-465B-B5C8-E89B57850339}" type="slidenum">
              <a:rPr lang="en-US"/>
              <a:pPr/>
              <a:t>28</a:t>
            </a:fld>
            <a:endParaRPr lang="en-US"/>
          </a:p>
        </p:txBody>
      </p:sp>
      <p:sp>
        <p:nvSpPr>
          <p:cNvPr id="21709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09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Horn, Canadian Rockies near Banff, Alberta.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94BA8-11FC-4BBE-BA4A-FBC6840EAD3C}" type="slidenum">
              <a:rPr lang="en-US"/>
              <a:pPr/>
              <a:t>29</a:t>
            </a:fld>
            <a:endParaRPr lang="en-US"/>
          </a:p>
        </p:txBody>
      </p:sp>
      <p:sp>
        <p:nvSpPr>
          <p:cNvPr id="370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ea typeface="MS Mincho" charset="-128"/>
              </a:rPr>
              <a:t>Grinnell Lake with the Grinnell Glacier rock step, cirque, and headwall in the upper right, view from Grinnell Glacier Trail, Glacier NP.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271A7-B85C-4AB1-8C3A-1B08467FF87C}" type="slidenum">
              <a:rPr lang="en-US"/>
              <a:pPr/>
              <a:t>30</a:t>
            </a:fld>
            <a:endParaRPr lang="en-US"/>
          </a:p>
        </p:txBody>
      </p:sp>
      <p:sp>
        <p:nvSpPr>
          <p:cNvPr id="309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9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U-shape of the valley of the Tomebamba River, upstream and west of Cuenca, Ecuador.  The valley shape (in addition to cirques and tarns and moraines upstream) provides evidence of glaciation, which occurred here during the Pleistocene.  Active glaciers still exist at higher altitudes in Ecuador, including on the mountain Cayambe, which sits on the Equator.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89E30-E7F3-45EC-BA53-FD08512F945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33418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89E30-E7F3-45EC-BA53-FD08512F945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131692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89E30-E7F3-45EC-BA53-FD08512F945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300028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89E30-E7F3-45EC-BA53-FD08512F945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103742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89E30-E7F3-45EC-BA53-FD08512F9453}" type="datetimeFigureOut">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59863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89E30-E7F3-45EC-BA53-FD08512F9453}"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117429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89E30-E7F3-45EC-BA53-FD08512F9453}" type="datetimeFigureOut">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34055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89E30-E7F3-45EC-BA53-FD08512F9453}" type="datetimeFigureOut">
              <a:rPr lang="en-US" smtClean="0"/>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289638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89E30-E7F3-45EC-BA53-FD08512F9453}" type="datetimeFigureOut">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25062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89E30-E7F3-45EC-BA53-FD08512F9453}"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8092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89E30-E7F3-45EC-BA53-FD08512F9453}" type="datetimeFigureOut">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C700A-417A-4599-A718-6FC21ED484B5}" type="slidenum">
              <a:rPr lang="en-US" smtClean="0"/>
              <a:t>‹#›</a:t>
            </a:fld>
            <a:endParaRPr lang="en-US"/>
          </a:p>
        </p:txBody>
      </p:sp>
    </p:spTree>
    <p:extLst>
      <p:ext uri="{BB962C8B-B14F-4D97-AF65-F5344CB8AC3E}">
        <p14:creationId xmlns:p14="http://schemas.microsoft.com/office/powerpoint/2010/main" val="90252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89E30-E7F3-45EC-BA53-FD08512F9453}" type="datetimeFigureOut">
              <a:rPr lang="en-US" smtClean="0"/>
              <a:t>1/21/2014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C700A-417A-4599-A718-6FC21ED484B5}" type="slidenum">
              <a:rPr lang="en-US" smtClean="0"/>
              <a:t>‹#›</a:t>
            </a:fld>
            <a:endParaRPr lang="en-US"/>
          </a:p>
        </p:txBody>
      </p:sp>
    </p:spTree>
    <p:extLst>
      <p:ext uri="{BB962C8B-B14F-4D97-AF65-F5344CB8AC3E}">
        <p14:creationId xmlns:p14="http://schemas.microsoft.com/office/powerpoint/2010/main" val="488656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6960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3048000"/>
            <a:ext cx="3429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96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838200"/>
            <a:ext cx="34004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30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076575"/>
            <a:ext cx="70770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328612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92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304800"/>
            <a:ext cx="69056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2943225"/>
            <a:ext cx="35147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6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76200"/>
            <a:ext cx="7038975" cy="703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47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2" y="685800"/>
            <a:ext cx="3938588" cy="544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2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19075"/>
            <a:ext cx="68770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400425"/>
            <a:ext cx="35814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01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6062662" cy="6777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63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00013"/>
            <a:ext cx="6743700"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93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04775"/>
            <a:ext cx="357187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25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814388"/>
            <a:ext cx="68103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0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9113"/>
            <a:ext cx="7000875"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537" y="1600200"/>
            <a:ext cx="425146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32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0"/>
            <a:ext cx="68199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97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1504950"/>
            <a:ext cx="69056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122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3444"/>
            <a:ext cx="4138015" cy="64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3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3025"/>
            <a:ext cx="34385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23825"/>
            <a:ext cx="3324225" cy="710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84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871538"/>
            <a:ext cx="68770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68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9" y="0"/>
            <a:ext cx="7148511" cy="679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047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71575"/>
            <a:ext cx="7010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32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338" y="0"/>
            <a:ext cx="499006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65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0" y="6523038"/>
            <a:ext cx="3136900" cy="336550"/>
          </a:xfrm>
          <a:prstGeom prst="rect">
            <a:avLst/>
          </a:prstGeom>
          <a:noFill/>
          <a:ln w="9525">
            <a:noFill/>
            <a:miter lim="800000"/>
            <a:headEnd/>
            <a:tailEnd/>
          </a:ln>
          <a:effectLst/>
        </p:spPr>
        <p:txBody>
          <a:bodyPr wrap="none">
            <a:spAutoFit/>
          </a:bodyPr>
          <a:lstStyle/>
          <a:p>
            <a:r>
              <a:rPr lang="en-US" sz="1600" b="1">
                <a:solidFill>
                  <a:srgbClr val="990000"/>
                </a:solidFill>
              </a:rPr>
              <a:t>Copyright © Randy Schaetzl 2002</a:t>
            </a:r>
          </a:p>
        </p:txBody>
      </p:sp>
      <p:pic>
        <p:nvPicPr>
          <p:cNvPr id="216067" name="Picture 3" descr="C:\Geomorphcdrom\Schaetzl\Horn"/>
          <p:cNvPicPr>
            <a:picLocks noChangeAspect="1" noChangeArrowheads="1"/>
          </p:cNvPicPr>
          <p:nvPr/>
        </p:nvPicPr>
        <p:blipFill>
          <a:blip r:embed="rId3"/>
          <a:srcRect/>
          <a:stretch>
            <a:fillRect/>
          </a:stretch>
        </p:blipFill>
        <p:spPr bwMode="auto">
          <a:xfrm>
            <a:off x="0" y="768350"/>
            <a:ext cx="9144000" cy="5403850"/>
          </a:xfrm>
          <a:prstGeom prst="rect">
            <a:avLst/>
          </a:prstGeom>
          <a:noFill/>
        </p:spPr>
      </p:pic>
    </p:spTree>
    <p:extLst>
      <p:ext uri="{BB962C8B-B14F-4D97-AF65-F5344CB8AC3E}">
        <p14:creationId xmlns:p14="http://schemas.microsoft.com/office/powerpoint/2010/main" val="180994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1026"/>
          <p:cNvSpPr txBox="1">
            <a:spLocks noChangeArrowheads="1"/>
          </p:cNvSpPr>
          <p:nvPr/>
        </p:nvSpPr>
        <p:spPr bwMode="auto">
          <a:xfrm>
            <a:off x="0" y="6521450"/>
            <a:ext cx="2797175" cy="336550"/>
          </a:xfrm>
          <a:prstGeom prst="rect">
            <a:avLst/>
          </a:prstGeom>
          <a:noFill/>
          <a:ln w="9525">
            <a:noFill/>
            <a:miter lim="800000"/>
            <a:headEnd/>
            <a:tailEnd/>
          </a:ln>
          <a:effectLst/>
        </p:spPr>
        <p:txBody>
          <a:bodyPr wrap="none">
            <a:spAutoFit/>
          </a:bodyPr>
          <a:lstStyle/>
          <a:p>
            <a:r>
              <a:rPr lang="en-US" sz="1600" b="1">
                <a:solidFill>
                  <a:srgbClr val="990000"/>
                </a:solidFill>
              </a:rPr>
              <a:t>Copyright © Bob Andrle 2002</a:t>
            </a:r>
          </a:p>
        </p:txBody>
      </p:sp>
      <p:pic>
        <p:nvPicPr>
          <p:cNvPr id="369667" name="Picture 1027" descr="C:\Geomorphcdrom\Andrle\grinn04.jpg"/>
          <p:cNvPicPr>
            <a:picLocks noChangeAspect="1" noChangeArrowheads="1"/>
          </p:cNvPicPr>
          <p:nvPr/>
        </p:nvPicPr>
        <p:blipFill>
          <a:blip r:embed="rId3"/>
          <a:srcRect/>
          <a:stretch>
            <a:fillRect/>
          </a:stretch>
        </p:blipFill>
        <p:spPr bwMode="auto">
          <a:xfrm>
            <a:off x="0" y="342900"/>
            <a:ext cx="9144000" cy="6134100"/>
          </a:xfrm>
          <a:prstGeom prst="rect">
            <a:avLst/>
          </a:prstGeom>
          <a:noFill/>
        </p:spPr>
      </p:pic>
    </p:spTree>
    <p:extLst>
      <p:ext uri="{BB962C8B-B14F-4D97-AF65-F5344CB8AC3E}">
        <p14:creationId xmlns:p14="http://schemas.microsoft.com/office/powerpoint/2010/main" val="392538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507859"/>
            <a:ext cx="3962400" cy="574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191000" cy="45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492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0" y="6521450"/>
            <a:ext cx="3001963" cy="336550"/>
          </a:xfrm>
          <a:prstGeom prst="rect">
            <a:avLst/>
          </a:prstGeom>
          <a:noFill/>
          <a:ln w="9525">
            <a:noFill/>
            <a:miter lim="800000"/>
            <a:headEnd/>
            <a:tailEnd/>
          </a:ln>
          <a:effectLst/>
        </p:spPr>
        <p:txBody>
          <a:bodyPr wrap="none">
            <a:spAutoFit/>
          </a:bodyPr>
          <a:lstStyle/>
          <a:p>
            <a:r>
              <a:rPr lang="en-US" sz="1600" b="1">
                <a:solidFill>
                  <a:srgbClr val="990000"/>
                </a:solidFill>
              </a:rPr>
              <a:t>Copyright © Carol Harden 2002</a:t>
            </a:r>
          </a:p>
        </p:txBody>
      </p:sp>
      <p:pic>
        <p:nvPicPr>
          <p:cNvPr id="308227" name="Picture 3" descr="C:\Geomorphcdrom\Harden\ushape2.jpg"/>
          <p:cNvPicPr>
            <a:picLocks noChangeAspect="1" noChangeArrowheads="1"/>
          </p:cNvPicPr>
          <p:nvPr/>
        </p:nvPicPr>
        <p:blipFill>
          <a:blip r:embed="rId3"/>
          <a:srcRect/>
          <a:stretch>
            <a:fillRect/>
          </a:stretch>
        </p:blipFill>
        <p:spPr bwMode="auto">
          <a:xfrm>
            <a:off x="0" y="377825"/>
            <a:ext cx="9144000" cy="6103938"/>
          </a:xfrm>
          <a:prstGeom prst="rect">
            <a:avLst/>
          </a:prstGeom>
          <a:noFill/>
        </p:spPr>
      </p:pic>
    </p:spTree>
    <p:extLst>
      <p:ext uri="{BB962C8B-B14F-4D97-AF65-F5344CB8AC3E}">
        <p14:creationId xmlns:p14="http://schemas.microsoft.com/office/powerpoint/2010/main" val="225583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576263"/>
            <a:ext cx="708660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32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595313"/>
            <a:ext cx="73914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5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485775"/>
            <a:ext cx="7134225"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79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872378"/>
            <a:ext cx="343852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44805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0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5" y="1219200"/>
            <a:ext cx="9070527"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33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1423988"/>
            <a:ext cx="68675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767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71</Words>
  <Application>Microsoft Office PowerPoint</Application>
  <PresentationFormat>On-screen Show (4:3)</PresentationFormat>
  <Paragraphs>9</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Fonstad</dc:creator>
  <cp:lastModifiedBy>Mark Fonstad</cp:lastModifiedBy>
  <cp:revision>6</cp:revision>
  <dcterms:created xsi:type="dcterms:W3CDTF">2014-01-22T07:54:09Z</dcterms:created>
  <dcterms:modified xsi:type="dcterms:W3CDTF">2014-01-22T08:56:26Z</dcterms:modified>
</cp:coreProperties>
</file>