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3" r:id="rId10"/>
    <p:sldId id="265" r:id="rId11"/>
    <p:sldId id="295" r:id="rId12"/>
    <p:sldId id="296" r:id="rId13"/>
    <p:sldId id="266" r:id="rId14"/>
    <p:sldId id="267" r:id="rId15"/>
    <p:sldId id="294" r:id="rId16"/>
    <p:sldId id="293" r:id="rId17"/>
    <p:sldId id="268" r:id="rId18"/>
    <p:sldId id="269" r:id="rId19"/>
    <p:sldId id="270" r:id="rId20"/>
    <p:sldId id="284" r:id="rId21"/>
    <p:sldId id="271" r:id="rId22"/>
    <p:sldId id="290" r:id="rId23"/>
    <p:sldId id="291" r:id="rId24"/>
    <p:sldId id="292" r:id="rId25"/>
    <p:sldId id="272" r:id="rId26"/>
    <p:sldId id="273" r:id="rId27"/>
    <p:sldId id="274" r:id="rId28"/>
    <p:sldId id="285" r:id="rId29"/>
    <p:sldId id="275" r:id="rId30"/>
    <p:sldId id="286" r:id="rId31"/>
    <p:sldId id="276" r:id="rId32"/>
    <p:sldId id="277" r:id="rId33"/>
    <p:sldId id="287" r:id="rId34"/>
    <p:sldId id="278" r:id="rId35"/>
    <p:sldId id="288" r:id="rId36"/>
    <p:sldId id="289" r:id="rId37"/>
    <p:sldId id="279" r:id="rId38"/>
    <p:sldId id="280" r:id="rId39"/>
    <p:sldId id="281" r:id="rId40"/>
    <p:sldId id="282" r:id="rId41"/>
    <p:sldId id="297" r:id="rId42"/>
    <p:sldId id="298" r:id="rId43"/>
    <p:sldId id="299" r:id="rId44"/>
    <p:sldId id="300" r:id="rId45"/>
    <p:sldId id="301" r:id="rId46"/>
    <p:sldId id="302" r:id="rId47"/>
    <p:sldId id="322" r:id="rId48"/>
    <p:sldId id="323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8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8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6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4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496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3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9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83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37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261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784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030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4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523F0-4341-40BD-8731-25EFAE490650}" type="datetimeFigureOut">
              <a:rPr lang="en-US" smtClean="0"/>
              <a:t>1/13/2014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B9F79-ABC4-4456-90D6-26EA2E4E3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928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799"/>
            <a:ext cx="9144000" cy="464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23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" y="900113"/>
            <a:ext cx="6172200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458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www.mountain-forecast.com/system/images/4903/original/Atlasov-Island.jpg?13444383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" y="533400"/>
            <a:ext cx="895245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14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images.nationalgeographic.com/wpf/media-live/photos/000/221/cache/mount-hood-road-trip-1_22153_600x4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228600"/>
            <a:ext cx="8636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830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1628775"/>
            <a:ext cx="69723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8147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466725"/>
            <a:ext cx="6105525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83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upload.wikimedia.org/wikipedia/commons/2/2d/Andes_70.30345W_42.99203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2" y="228600"/>
            <a:ext cx="8549638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688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blogs.agu.org/georneys/files/2011/08/Krak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2" y="838200"/>
            <a:ext cx="8809263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www.damninteresting.com/wp-content/uploads/2006/06/Krakatoa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672" y="92604"/>
            <a:ext cx="4000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578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575" y="1"/>
            <a:ext cx="481485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40922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85813"/>
            <a:ext cx="610552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99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5" y="1038225"/>
            <a:ext cx="3076575" cy="467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76388"/>
            <a:ext cx="32099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12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162050"/>
            <a:ext cx="748665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20403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eology.gsapubs.org/content/36/6/483/F1.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81000"/>
            <a:ext cx="4800600" cy="606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data:image/jpeg;base64,/9j/4AAQSkZJRgABAQAAAQABAAD/2wCEAAkGBxQTEhUUExQVFhQXGBgaGBcYGBQYHBgYGBcYFxQYHBUYHCggHR0lHBcXITEhJSkrLi4uGB8zODMsNygtLisBCgoKDg0OGhAQGiwcHBwsLCwsLCwsLCwsLCwsLCwsLCwsLCwsLCwsLCwsLCwsLCs3NywsKyw3LCsrLCsrKyssK//AABEIAQMAwgMBIgACEQEDEQH/xAAcAAAABwEBAAAAAAAAAAAAAAAAAQIDBAUGBwj/xAA9EAACAQMDAgQEAwcEAAYDAAABAhEAAyEEEjEFQQYTUWEicYGRMqGxByNCUsHR8BRi4fEkcoKSotIWM0P/xAAZAQADAQEBAAAAAAAAAAAAAAAAAQIDBAX/xAAgEQEBAAIDAQEBAQEBAAAAAAAAAQIRAyExEkFRYSIT/9oADAMBAAIRAxEAPwDKW7xnMmlMZBPeYj6c0q7bK8x64NM7qUk9cNys6oMT3ps34pN94FQHvVrMdpkTTcmks1Nq1HvxHvNVoCekb6W7TSUYBgSAQOxmD9qqHDtnUFY2mOO/Oe9R710kk+pNL1N4MxYAKDkAcD2qJVAuabuEUbNTK5p7VIVRxQVac2VNotN0grTxEUqxZLSew5qblqbE7R2szTDLFSL94kwOBzSb4ByO3M1ljy7vbS4WIjikxS2pNbCUmKG2lxQAo0raw6H0Z9QTsAO2DBMAyYgE966/0nq9/als2nXbl32kAjjy12jJHrXNPDCq/wC6N1kZiY5AGO0dzXXPDOpv+SLa3ASDtTA4AAlvrn61nk0xKF5/W6PbcKFaq1pb20SwmBOO/fvQqFvPpuE80U0zvim21cVenn90Na9V6tJNK1Gok03ZHNXGkmodDxUi1cGJzUQ0pDTKxMmiNMq9OMaE6NMabY0p2puaZjJpIWjipNlO9FvQBE4qXY0DMeI+dT9Fp/hmBJ/KpCj4syZ/OuLPnvkb4cP7VX1Hp4SOTP696LT6RiQvGMj+5q31VjcsehBH05qJpNTG+4/wzgEwJA5xUfds7a/ElQeodL/kUz3Hp9arV0jDJEAeuBV5qdYuzcrR8+foKz2qvl8kk/P+1OFdD1Do3A+wqK9sDImlTHanA+DI5Ge1aYZ2VFRZoTQaO1FFdSVj0fWeVcD5+HP58f8AVbzwz1V7OoDpIS6J27jJ3DkA9xn7Vzcg7R75+2OKt+n9T2sXbkKFQA8QMfQRRZtc6deOv1I5u3Z/9FCqDSeKbnlpN61O1Zl7UzAmfeirL5XtgblzFV9xqG6ktWrnxx0NKetUytSbfFAyJiiFOzSWcUILRacZvSowegTQWhsKRFGTQNBnLVTtDYJMgTFQdMOTVzpdR5aj4QZkyax5stRXHjvJK1eoFsDHyAqNptbLAEEc5OM/2o9Vq1uDap+OMe/qPyqlF0gNja3Hp+VceOLruS16lryqjaYJMevbkVR6rVs+SZjgHt60i9qWnOT6mo1xpNaTHSLdnfPketI86lgrB3Ic8NwBHMDg1I0SgH4RJ7E4Pv3iqpC0ulnJmfTj6k/0qHeaTA47Vob9nbbgehPbnPpWbYEGtOLvssugKkGCIPpS0We8UiZ5patH1FdMSnOz+Ukg+WCSBOJJho9P+auvDvTLequhLSEEnO6SAvzAOTxOKreiJu3W2iDtJ3YABMEyeDkZrr3hLpdi0v8AqdM02mBFwkkZ7R8sf0qcrpcjSW/C9gADyLeAPQ/nNCpadd08CbyceqUKx3V6eZiKbJqbct4zUFjW9jnxuxg06j0xS1FI7D2+iApSJT9vTEmKaKaVfSkNU69tQQPxH/BUICaZE0dtSTilra9amaRQJMccfP8Az9KjPL5mxO7qJNnQbVDN+H07ml9Q1isdgUAc7pAnFLS78N2cptxWdu3K4rble3RJMZ0ffU7TgQZB/tTF/UknJn/PWmDfmJpt2BPNVIDgI5MxQukEcffn8qSj/wCegpdm2Dntz9BTM7aWQB2Hc9s1Y2LqLgLJ9SBVazFoVQf/ACjJ+dOf6O4CZVhEgkggAgSQT/Siwl4rK6jaZOZ/6rNalIY/OpNoEjcpAiMTkkmOPpTGuufFnnuPQ1pw+lldhodN5lxU3Ku4xLcU/wBW0RtXNp4gR9vy+VP2tZbt2YRAbjNlzztEHb6R+fNWeh09u7euWb7R5hm3d3SEciQDmCp4wfSugSIvV9Ktoadu72wzL2HpwZ4966l4EvtpbLaO+A7k70Rc/CUBMx7/AKVyzX6B11PkXRBEABTPw9tp9K7b4UCXmc2iG8pgpukSxO0Bk3H8QHrU5+Kx9V7+KLIJH+lu4/2rQreLaECVH/tNCselvLN8mmCtTTZJpy305iJ9eK6LHLjVcqGrjpnRmcbjhPU1Z6Ho6gAHnmTwBSuqdR2fAIxwPT0pb/igu2LdhDEFj9x7+1VF3UCPh5PJqLqNQWOTSEbNORnaBqRpkxSUFSlECi1FptLRJAHJq11Gm8q17Hk+9J6XpsljyKsNQgdSrCVPOYj6iuLm5N3Tq4ePU2zJ1hFvy4EN9zJqDqREwAc/91YHSyxZTPscH+32qHdUrJP4pxPp6xUxdQwPWB/aksw9celHtJPvQAhsfOqIPK7fenrjCFUd4k/56UqcFmOT9ZNFpbUkmJXgmROe9OU130/U2rU+XhlMg4+P+YHE8SAPUipp8RM9vymWRuO4bWclWJM4MgiAJHaazgS2FBO4+oOAfYMuRjNTekC+W8ywjbS0fCY4+KC3pHOaZEdVZCzuLZVD+DG2YMVR3HJM1oPF915RHCK3xHapmNzbpPpzH096znFb8c1E30sGpSanABAMCBjtM1DBpxa1J2Dwtq7eu0Rs6hdlza1u1c2ht0CVUGPhIjjANSf2d9ZFjT3AZ3Jc+JSMKowBjkc5Nc68Mdau2rqiX2gzC7SRBBJE47d66Z1LrNl7T3dKU3sAb6OApZQvxKFiCYPaKzs/Fx0BNajANnIn8XrmhXGrPWdPtGb4wMC4ABjsJwKFL4PaP03pgOe3c8fOn2tWp+D5T2qp1fV5ARJAHJqJe15VdoPNVq1jbIs+qdSCLA/EfyH96y9x570Vxyabir1pFuwJpa0mKUtCTtv0qaiSR2FRtIsn9K0fT7AX8S8AGT6mseXPUVx4fWRwgBQAM4J+nJp+58CExOCfr6UWpChlO7ae3v6inLt0BSScAVw63e3d+MvbvfC0mWyYPb0iqbUWyT3qTdYzg0i9bYmcz9a0kZbR94UQBJ+kD+5ogWY8Af560NoGO/8AnelWciBgep7faqBq4d3A4x3+tStLc28CG9Z4+9Rraz8Iz3MYx9akaO1uPxGEWC0c7ZAOD86cFPac/vAxVWWRKkhVI7z2rRtqbVi07XFV/jZbOzCsSAWuAA4iY+hqz6D0TSWrzPD3m8tWs2ijgksfiY/DDCDz2g81kvGGpXzXRbap8ZbavCDso/vV447pW6ii1epLuWPJ9MUxTt5QDAk4Ez69/pRBZIAkk9o7+1dKSVUngGnKv/BCkasJA+IFWB7AZP6VC62B5r7VIG4j2jijYXvgDorXb+8Oqm2AdpG7f/MsTxFXfjWxd09y7Fpbdq8u1Qu0Dcwlju+mRWO6NqzbbcrlLn8JExH0/wAzWu6T1ptWF/1ADbPw3DBEk8FPQgf9UrLLs54ySdMcgH4+P5Goq1Gq6RrC7FXtBSxiHgROME+lCn9DTJtdgAVFa4aO5TBps4dD0oNUeadsmjZWHUp9EJxSUFTtJapZXTP3w9prB4H+eprQaYiAKi6G0ApJGT+Q7U+lrv8AauDly+q6+PH5iP1TT70LCZXimtZdV7KktCkj7gGRUm4IVs4gn8qpyYslTHYiBn61GlIJ2jA+Jp9DUjRWBcBUkfPvUO7AjmiS9tnJBrSRGzLWQGiJ+0feiuM3AAoXLmCeCe8TioyHPqKqwF23IOQCa1VnVoLKedp7QtTG5GXzGgD1ztJGZ5mqToOk828EgNgnJAUAclieBH6it74d6NaK2GIJWWusoO74cjywMckMTjAHNENO0XULOnsK+nu22vtjG4sMESxJ+EAHAiJrmniq4pu4y2d59Wn/AD71tOp659TfYKBsDs2FHLASTEDhT8gDXOOo3d11zzk/rWvF7tNRq1Hg/pPmbm7TtA5MAS5jvEjHc1mK6L+zew20oIU+ZJLCQUKCFHsSBJntW2Xgil8S77N1XCm1cUkrjIHbOQfueTUHQ6h3L+YqlWRufXsyxyQa0nj4P5rSQZwFBnjmV95xjtWT6WC123bkxu45j+bH3p4+C+jt6a5dBYDjuTGB/ao1rUMv4WInkA8/MV1TxnoLdnS22toALiwcZY7fhkjg+3euf9J6Xc1AIt+XKwWLGDHyjI+VPHLc2LDVvq9wADecADtQrYWPBybV3KN0Cf3tsZjON9Cj6xGqw4tkqSP4QCflUV1q1XRg2ydxkRIj3qvuLBIHFLe2MqOBTimDRFaWtNdT9JkVc6UJtC7ZdjM5G1R6e5qo0FrvWk0VraNx5I/Idq5+bLpPFj/1s/aAGJ4pwsKLbImjKiM1x2uqGbwUDIx3NVF28ipKHLcbs94iPpUjqOqMYwOPv71RX3EKMzn5cn86vGJtPrqXLKpCmTnAzPyqLfuKAcE89/fApuzehweaGtWG59x2x+hrSJGuYwB7Ex+Ypi9bM5G0Uq8ZgQCT85+lIuXMRkR+VFNcdCdVYsLBusu0ggkFZIAwDBk+s/lWg1OqQJ51val669zeAGkBiS1uRCrEn3OKp/D2uuhQlrakEESDDsZ3XHcn+EcewpATYziQ0E/EkgMQTMD0o8hVYp1C7b09zywsEMHIXKjaR+InBO6I5rDKJPvWw69dtDQWYe4b9x3e4pJ2qJ2qNvEwoz86xsV0cU1in9Gav/DuvuadWvKxgSgAbhiJEpwRVDbSTnirW1pPMO21cBgA7TiSOPhGJzWlOE6vqVy6+52O/BLfL8PHpUrT+daddSiAbTIJgieCY78zTmr8Om2N73bYUn5k92gCrM6hUsJC+YGICiBEAdwe5o2G88PLa6jpNt8/vQcEEiCxwQJxMD1rY6bw5bRNgsq20AbiEUnEYIxxPbvXM/BVu6u5rZ+CT5isjDyhMYOATJAiO2K6votYYGWYbRwsCTEkkmfpFZZdXpcP2tNdAA2WsAen/wBaFTEtYHw0dRs3mXp+otra3MCY5IyDPAjkGqzXahbj7lG0ECR796gTSwa2xx1dsf8ABk5pzTkTFMk09pImrK+LvRqIq56dx8iaqdMBAI4q30AkVx81Phv4mxTGqBAJHIp0iPUVG1t4BIOJ71zTuum9RnNZdZhniaiC8uFI+ZzP9qk6114kn7VBcjuMe1bMQJl+woX7oOT8h8u1MEhjjAo9ik+w9Z/SnKYi+eJj3NO6Wz5jQzBTBie8Zj0+9M2259T+dWnh/Qbr6FjttjLscfuwQLn3DR9aRtxorZbR2N19tOLQAzsm4zE+XAb+EKAxAExWRTUbT/CxgkbgWE5yF9fSfWtL4m2zd2Wv3V5lew5ADArAuJt7J2AjMcmk9M8P2rlm9cv3CgtW2K/C074kHHKziKpN7Qur9EeDa043rsBuXG2yX2hmUEeg5rM9MJS3eDbVVlAluzCSAv8AuiundOuAaGzmHebRKx/GCsk+oEZ9hUZPCWl09td6G7cmfiM8Axj6cVvjlqDTlGpCz8ExHfk+tO9KvFLqsOxHInExMVr38Fl9VtAbyjJJ9j+EA0xqOiWrWoFnO4LEySA04LH/ADitPqFpA1qP5m5R8cjsQHiYYDtgZ+dW2juXbqjbCkHdBWVJHofUT+lRPF926LttnZSyKBCiI9/r61TafqlxD8LEA9vr6VU7g8dx8Faq5dd7Vw4iScfX5mI44mt9bKwVBH5f0rzzoPEeput5elEudsGPiWMYjEkHP+Gtb+z7rOoTUnS6hGn8LMTEfyjdMQDORnNZZYVUrsAtijqqbqSAwXyMcen0oVkp5NmltTamnbh+ldTE2KesU0BT1jmgr4utG3wgVcWWMCfy/tVb0azuJPpV2+nI/CMd8iuLmu7pXDjqbOA4qp61eEbcT3j8s1ZXGCqY7ZHvis3cJY85NYYxrlfxACkk5wPWmrqyIp+4sYpi48Axyf0rRBpTOFwB+dKZViC32/4oyNqj3pq2AMyP6CmY2HcT9f8AOK0nROg6m5p/MRWANzZ8RhCqruO72mqTTaYs6wRzMnIAGSSO9dN6Gtu5ojq9UzXltblSy5UKzj4iQMcgg594qsYGau33vXVuOu3y0CwAcMnw7feTn24FX2t6z/pOnDTQ/mXwWum4I8tJyF/8xn5VWdD0zXb6+UFtszi5sAaAJAVORAgk8/rVb+0e9cOrvC4STv8AhGcIMqNvbkVWM3SvUaXwl160LFm0bZglmZpED4jDNPqTgVRXPFpGqulhuAY7BLAYJAGPUd+1ZCxq7oU2kYhX5Ud+KK/p9kqQS2M5gDv8/wDiuiYyFt0joHix2vvbuxJMpGCB2X8+af8AEept27blQVdySXiST6zXMn1EhIUKy43CZb0Mfze4p7Uau+RtuFyMfinHpR89j6WfTSNS832J2iOwM9s/MUvr/Tlthdg37gIPdSORA/zmqKzcZGDc5zP6e9bToN+1q7qbpBQYB44OYqr12PW4/ZPr7N20LPli1ftSPhEbxIJaeZnmK3Vro1hH3i0pckktGZP4j9a5T4E1xXqW1FKJJU2/iOI+MzwBuAMe9dnv6wW0LNwOfXHtWWfq4rW6W0/jP2U/nR1GXxnoyJ80Z9j/AGoVOqfTy/Ztd6XdpUxSGaa3YmhTlo5FJiimmK1nSLRge/M95zz/AJxV8Ij2isPoepsuDkelbXp1zcgYkGfpHtFcXLhZd1px2eG9eg2Hge9UR25xB4FW3XGMQOOZqlZvgHr/AErI7e0F1yZ4GT8uwqMQMsfkP6VN1VsBIPfMf1NQdSOFHpP3EnFVEo7vPaff/j0pIijefTH+c0sr7elUCtKSZ2gn1P6z6Vp+jszp5bn93b+MDMSwEyCOcCpOk0rsLV3UWj5C2w7EW9qjny7ZIiFaBzMzQTWrPnXRAe5vdVxIAwgmcSBz2p040PhG2lm9dvO7+ZZttce3GDuAKrtnO0leY5rn3WupC5u3FnvM+43CSYGZXPPb7VoBrCul1N+4i/vnARmQhiZk7Wn8MCKwjGtuLH9Tafa6AgA/FMk/81b6u61tLbhCpaCA4mRtMmOCCTVU2ldQrOpAb8MiJHr8qufE2qLtbX+FFAkxliAWJrULn9n/AIeNw+ZcQG3ghsHgkRHYkipHjXo7syC3bI3GJkbc4WYJA7/YVofApJtWUsSuSLnupkFhHEetbu54dS4QwbaEEEAST6c1nctVUnTkek8GK9oI1nUC8v4nBDLyPwrORnkZqkudF1Wmvb0tuFSJcKwUA9jOeO9dF8TaHyrv/hVvPeWNzbt5jJyhiPTHpRnx1q7YYPpzf2L8ZCgbJBAkAncOePeqlpWKjw71Z7OrtXWUAXCF3gmIY/xYiJ7muh+KLq3EdC1xYBlVKjcOQVjLSYHPrxXE9dq9TqH+I+VaPxbSfLUKewBy2Md62/hHqFi2ypeIvKxCByfwjhB7if1oyn6cpmz1Dp21Z/1HA5Pt8qFb0/s80BydLbJOSfc0KX1Bp5uvXfTim1o2X17Ukn0rRmdYYpg04rUJoBKVsPDd+bYA5BP9xWPJq68O34uKDwxAqOXHeJ43VX/VUx2mYxVbsE+35mKu9ZbBBEcZ/wCTVJpgN88xiuFrfSdVo5yMnEk4gf0FU+tYBiFzECfkK0lzUgiOPb3+dZzVKNzTET/gq8UVCJn6VK0xAZSx3CZI4j5U2UAEYrdfs28JWb4GpvvCJcwhwrbRuJLckcYFXBCfEPiO/ct+UUa1auHcBP4lxsUN3AEYxSbfQ0TTJqdVc2pzZs4PmgHJfHwgnGO1arxx5d51OCEkqBgENIDD2x+VZnxZrfI8okh3VVhWggfxGRTk3RemS8T67zLnwgKigBUAICgCAAvYelV/T4DiV3EwAPnz+U1INprr+c4O17mT+ZAn7UxcbZdPB2nBIMeoMV0ydaSsuoa0m7vu2zG2ACCAP5Y9sVF6fo31FzHxMzARMTOSfYACmeoa1rzgs7N2lu3yHp7VL0/TDbuBbj+WCAyuIODkEEH/AD6UzdM0t+/oLYvfuBEqApZdu7gHkHjk1o/CP7QF1W4OVt3P4VGJgSx3RxWD0/R72t0jNpCTbQ7W3su640DO3kc4JIrA6kXLTlGlXXBAIJHtINTMZTt06H+0LxDqrVxSGZDcFzICiVkADEzAPNYbp3UbqmFuuokSBJ9p9KiajV3LgAcswBMEyfSRJ+mKm65LaIgtBw0bn3lZJ4woGAM+/erk1NJ2s+rdbt3rRTUb21CMQlxWwBnBWAOeaz+k1rIynDBSDtaYMcSAQT96iMaOIoDo9rxtfgf+IHA//pc/tQrIL1K0BHkIfmXn6x3oVPyEbV6sP/CAfaodILURaqIuaMtSAaOgFKKk6Zsioy06lAroVpCbQHMgTPbFRbGiVTDfMxUbonUdybG5ipq3QT8WCB+vH5Vw54/N01l3ES5pQe49vYVm9dKsdwBGY/7rSXrPxDPuaodWq5EgGTJnIz6UYoq26b4cnTLf2M124ZRZAVU3BUYzgy+Init107rZuMq2NId1u25L3P3aI+AzQPhaM8ZgYPaqzqehvXBaezfti1a2ptcbFAtAOzAAGV/FOfaqS/1K7sLXdVBYGLVsrJGQN38qwSY5z7zWh70ieJPETtdYhy9xjhshVB4VVOfv6U/1jQW9Mx8w+e5QlmccllKqFA7g5+gq18JdB03kNrtX8TCfLtTsgKPhEYmR34qL1zVoYa+5dV2nasFW3Ekru/FHI4itZqeCf6oNJZ1Go2RbItydpA5IEY7nArV2PDC7raHTmBm47QSSTCqJ4HvWr8G6S01lLijaGkoSc7eyx2UARV3cubUUnO9uPaD/AEgVNyVI5FrvByNcYWQ23cF3AGEnsR3yOfel+J/Bd2zYDK5uKk/DAkTzABwO8V1kWgEllVJIiPn37cVm/F9ubbCzcUYbcp+LcP4hJwPY05lRqOb9J6rp9PbhrV4Xtrb4bbuLCFJ9gOB61S9O0Qv3CgbZ8JKyCxJEYx3M81O646BlAUztyDBz2JPfFWXgrqSor21tp5r48zcRc2mMLiBGT/1WiGfvP5cquPeTMzxHbt9qgFsz3rQ9R8KXUZ9u10WSX32yAY3EYPp6c1nSKqEl9P0wdstAzP2xA757U/a0qllVzsU5LDJjgYHeRFRdNuHxAn4ciCJn9R/mKtb1w33e6ggbTMhcbV9BMEjiDzSNXOLcmC3PdhP1FCnNsYNoSPVTP1oUBWzQFAUdNICliiApxVoA1pYNIpwiMU4Ei1cgSDkVaabqxzvyTGeOBFUqxImY7xRBs1OWMy9LxrLJmWBBEcz/AErO6hQGP60rR6kow/l7j/O9DUwXB7TP0+VcuWHxVb26LrHCaJG1Nk27DQPKUbHuNwo3HO2M+pkcRWI6hcO5iEW0NyxbBB2zAUHGTtzmpPXOt3NQi+ZcckCYO0xGIEZAMcH86zvULsQv+2fqeTTw7yO1u/H/AF0tYt22NsEz8IXIUAQ3OCawOjsNcdVHciSeAJAk0xevMxliSYAk+gwKes6ohSoUSf4hM/LmK6JNQbd+8M6235S2g6EoNuIHA7Afel+JuqpatG6oFwrHwgnJ78egrgydUZdpQC2V7qTJ4kyTz8qtepeNNReteUdoU4JAyREQT/Wo/wDPs/pq+veObF1FAslmjIDQOMiRz+VZ7TdcKqwa0q2/5bjsCJ7icms7043S4t2Z3OQoA7/5zXUPCH7PrR1O3UnzStveANxTdIBDNiYnjHNVdQTdc9HTL17Ui3sIdypjttbgy3aM/Sr3qmp/0Vprel2jc225c3IXYfiVQVzt/wDjmK2/7TNWqgi1tt7VHmvCg7ZhLSAHLEA9pAn1rj3UtTaJAsoVUTktJJ7Y7D2onZIpbuPrOBPynNL02je5hBuOcewBJPyAnNMTRFqsj10ExBmBGAcDt/enOn3irYYqDgwYxUYPRigOj2fBGpdQ/nN8QDYQMMicNuyM80dZzTa8hFH+puj4RgKYGOB7UdTo2YApQWjUUsCmkSpTlFNFNMHQYHvRE/ekTQNMCY0nfQY0y5o2Ejz6lWL25TkDbj5zVTU7pVlmYheYn5AZmsuWbxEi86Not/mbllQpbkiI7z88D1NUmuWXEegH9v1rUdF01xwVUgqTBBI+JgMEzyM/cUrV+EWUPdZlKoFBg/xsMCB2GPuKy4vVaYsrVr0noV7UD92jETG6MT6e5p7Q9Ia+2JJmBAJJggE8cAGa6jruuabp9hbQbY4B2quWOIExwCa3uX8En9cx13hprFsvqHFt8BLUbnae5E/CIqoFoswQKdxIEHkk8CKc1mve7da6zS7GZOc9uavfAfU7Ni+16+ASqMbZaSBcGRxz8qfchOj/ALOf2enSlNVqNvmw21G4WQVAz39/eqzxx43u2L3+ntqo24uMpB3BhJUEZHcfaspq/FWqvXN2oL3Lc7gglBiduP4eJE/as51PXedde4FCBiYRYhR6CpmPfarUbW61iSWYmTOST+tPjp4Sytxz+P8ACMSR6x6VoPC/RLLMLlxhuQElDmY/2HOOKg9Y6c+quk6VHKwBB7dpgcCZouQ0oATSC2a03U/D76ayRcYZI2/PuD6c0z4R6E1+7O0lVUsZwPQQe9Fy6EnahWy5khTA5gcdqcWw+ZUwK7B0zpCOFRdu4kHyxH8OLgz6GfrVV4rF+wBb02iAV5LPl2GRg9lmJ7/OpmR6YuzojtH7xOB6+lCtvptZqNizoRO0enp7UKPoac3U4pJai2xzQgetaMw3UYoBx6CgbhpwD20RakM1NlqAU70yaUaKKDEKtvDt7beE98T+tVQp7TXSrBl5FTnj9TQ8a/SajytxyygtAmB68DOSOe+BU+yW1aOr3EtP/wDtYPuUGZA47hVn3rNeGuoJavo94M9oGWQZ3Dvyeatur9ZS62o22ylq46mFKgFVjy1OOAYOKzw4/k9nNJea1ZZbbfFsEwoQndJJ3HJAHofyqg1OhP4mYucS04z/ALjVj0zULv8Aj2xiTtkwvH0I+4qBc1ZLuFO1W5BMiJkNJ9PWtIB6nQIqAE7bmSwncFHb8ORjMmoWi1QtsCUVx/uExPJHvH2oa27bWEQhgMs45YnsDztj85pq1ZZ1LwFRSRBPE5AE/i/4qhpM1/XHubd5lRiD+I+pJ/KmdEwVw6xIO5QRuGMrPqPai6DpRqL62YkGSTEmFEmtB/8AjhbVtb0+4om0BiPxHG5Afy+lZ7kp6V1vT3bZe9cBuF5O5SZljJbA9cVufC2tFl9toszMCdpAUFlXdt4xjNK8C2bly/e0z2yRbmZIAtsYJIORu9q3J6FbV7Vy0q+aG+OY3MIIkH7DHaotVHKPFmne/bGrB+Akq6STtIMSP61rv2R6gFWsugDLJUkfwmfT61tbHhS2VYBdm9ixSFiTn9c0jpPhtdI7PaHxPhu+J7DtRb0NLHpvQ7Fq6zrbVZz/AOomW/U1Y6nRrc/Eo/ztin0T0+/vTWoux2Pz7VJowsWf5fyNCiif5vuaFAeTN1BWNChW7EpWomNHQqjMs1J3UKFFMpTQLUVCgg3VN0o+Ge8gfSJoUKAna5B5atGYAn6Grj/SIPhCiN8R7eWrj/5ZoUKn8ONT1DSJaeERQDC8SdpERJkj+lZDxP0+3acKigAsQeTiQOT7UKFKenVPpdOratbZHwEgEZ4LZyM10P8AaBoLduxaCIqgMUEDhdyiJoUKMvTjTfsg6Jp/9K9zyl3s9xS2ZIDEAVM0GhtrfuQoEQRzg74n7UVCsjamxpEtpcFtQsgsY7tgSffFDp2nU3XJEkcH0zQoVJrq2opQUUKFBk3lxVX1Y/DHqtFQpkpheb+Y/c0KFCmH/9k="/>
          <p:cNvSpPr>
            <a:spLocks noChangeAspect="1" noChangeArrowheads="1"/>
          </p:cNvSpPr>
          <p:nvPr/>
        </p:nvSpPr>
        <p:spPr bwMode="auto">
          <a:xfrm>
            <a:off x="155575" y="-1531938"/>
            <a:ext cx="24003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data:image/jpeg;base64,/9j/4AAQSkZJRgABAQAAAQABAAD/2wCEAAkGBxQTEhUUExQVFhQXGBgaGBcYGBQYHBgYGBcYFxQYHBUYHCggHR0lHBcXITEhJSkrLi4uGB8zODMsNygtLisBCgoKDg0OGhAQGiwcHBwsLCwsLCwsLCwsLCwsLCwsLCwsLCwsLCwsLCwsLCwsLCs3NywsKyw3LCsrLCsrKyssK//AABEIAQMAwgMBIgACEQEDEQH/xAAcAAAABwEBAAAAAAAAAAAAAAAAAQIDBAUGBwj/xAA9EAACAQMDAgQEAwcEAAYDAAABAhEAAyEEEjEFQQYTUWEicYGRMqGxByNCUsHR8BRi4fEkcoKSotIWM0P/xAAZAQADAQEBAAAAAAAAAAAAAAAAAQIDBAX/xAAgEQEBAAIDAQEBAQEBAAAAAAAAAQIRAyExEkFRYSIT/9oADAMBAAIRAxEAPwDKW7xnMmlMZBPeYj6c0q7bK8x64NM7qUk9cNys6oMT3ps34pN94FQHvVrMdpkTTcmks1Nq1HvxHvNVoCekb6W7TSUYBgSAQOxmD9qqHDtnUFY2mOO/Oe9R710kk+pNL1N4MxYAKDkAcD2qJVAuabuEUbNTK5p7VIVRxQVac2VNotN0grTxEUqxZLSew5qblqbE7R2szTDLFSL94kwOBzSb4ByO3M1ljy7vbS4WIjikxS2pNbCUmKG2lxQAo0raw6H0Z9QTsAO2DBMAyYgE966/0nq9/als2nXbl32kAjjy12jJHrXNPDCq/wC6N1kZiY5AGO0dzXXPDOpv+SLa3ASDtTA4AAlvrn61nk0xKF5/W6PbcKFaq1pb20SwmBOO/fvQqFvPpuE80U0zvim21cVenn90Na9V6tJNK1Gok03ZHNXGkmodDxUi1cGJzUQ0pDTKxMmiNMq9OMaE6NMabY0p2puaZjJpIWjipNlO9FvQBE4qXY0DMeI+dT9Fp/hmBJ/KpCj4syZ/OuLPnvkb4cP7VX1Hp4SOTP696LT6RiQvGMj+5q31VjcsehBH05qJpNTG+4/wzgEwJA5xUfds7a/ElQeodL/kUz3Hp9arV0jDJEAeuBV5qdYuzcrR8+foKz2qvl8kk/P+1OFdD1Do3A+wqK9sDImlTHanA+DI5Ge1aYZ2VFRZoTQaO1FFdSVj0fWeVcD5+HP58f8AVbzwz1V7OoDpIS6J27jJ3DkA9xn7Vzcg7R75+2OKt+n9T2sXbkKFQA8QMfQRRZtc6deOv1I5u3Z/9FCqDSeKbnlpN61O1Zl7UzAmfeirL5XtgblzFV9xqG6ktWrnxx0NKetUytSbfFAyJiiFOzSWcUILRacZvSowegTQWhsKRFGTQNBnLVTtDYJMgTFQdMOTVzpdR5aj4QZkyax5stRXHjvJK1eoFsDHyAqNptbLAEEc5OM/2o9Vq1uDap+OMe/qPyqlF0gNja3Hp+VceOLruS16lryqjaYJMevbkVR6rVs+SZjgHt60i9qWnOT6mo1xpNaTHSLdnfPketI86lgrB3Ic8NwBHMDg1I0SgH4RJ7E4Pv3iqpC0ulnJmfTj6k/0qHeaTA47Vob9nbbgehPbnPpWbYEGtOLvssugKkGCIPpS0We8UiZ5patH1FdMSnOz+Ukg+WCSBOJJho9P+auvDvTLequhLSEEnO6SAvzAOTxOKreiJu3W2iDtJ3YABMEyeDkZrr3hLpdi0v8AqdM02mBFwkkZ7R8sf0qcrpcjSW/C9gADyLeAPQ/nNCpadd08CbyceqUKx3V6eZiKbJqbct4zUFjW9jnxuxg06j0xS1FI7D2+iApSJT9vTEmKaKaVfSkNU69tQQPxH/BUICaZE0dtSTilra9amaRQJMccfP8Az9KjPL5mxO7qJNnQbVDN+H07ml9Q1isdgUAc7pAnFLS78N2cptxWdu3K4rble3RJMZ0ffU7TgQZB/tTF/UknJn/PWmDfmJpt2BPNVIDgI5MxQukEcffn8qSj/wCegpdm2Dntz9BTM7aWQB2Hc9s1Y2LqLgLJ9SBVazFoVQf/ACjJ+dOf6O4CZVhEgkggAgSQT/Siwl4rK6jaZOZ/6rNalIY/OpNoEjcpAiMTkkmOPpTGuufFnnuPQ1pw+lldhodN5lxU3Ku4xLcU/wBW0RtXNp4gR9vy+VP2tZbt2YRAbjNlzztEHb6R+fNWeh09u7euWb7R5hm3d3SEciQDmCp4wfSugSIvV9Ktoadu72wzL2HpwZ4966l4EvtpbLaO+A7k70Rc/CUBMx7/AKVyzX6B11PkXRBEABTPw9tp9K7b4UCXmc2iG8pgpukSxO0Bk3H8QHrU5+Kx9V7+KLIJH+lu4/2rQreLaECVH/tNCselvLN8mmCtTTZJpy305iJ9eK6LHLjVcqGrjpnRmcbjhPU1Z6Ho6gAHnmTwBSuqdR2fAIxwPT0pb/igu2LdhDEFj9x7+1VF3UCPh5PJqLqNQWOTSEbNORnaBqRpkxSUFSlECi1FptLRJAHJq11Gm8q17Hk+9J6XpsljyKsNQgdSrCVPOYj6iuLm5N3Tq4ePU2zJ1hFvy4EN9zJqDqREwAc/91YHSyxZTPscH+32qHdUrJP4pxPp6xUxdQwPWB/aksw9celHtJPvQAhsfOqIPK7fenrjCFUd4k/56UqcFmOT9ZNFpbUkmJXgmROe9OU130/U2rU+XhlMg4+P+YHE8SAPUipp8RM9vymWRuO4bWclWJM4MgiAJHaazgS2FBO4+oOAfYMuRjNTekC+W8ywjbS0fCY4+KC3pHOaZEdVZCzuLZVD+DG2YMVR3HJM1oPF915RHCK3xHapmNzbpPpzH096znFb8c1E30sGpSanABAMCBjtM1DBpxa1J2Dwtq7eu0Rs6hdlza1u1c2ht0CVUGPhIjjANSf2d9ZFjT3AZ3Jc+JSMKowBjkc5Nc68Mdau2rqiX2gzC7SRBBJE47d66Z1LrNl7T3dKU3sAb6OApZQvxKFiCYPaKzs/Fx0BNajANnIn8XrmhXGrPWdPtGb4wMC4ABjsJwKFL4PaP03pgOe3c8fOn2tWp+D5T2qp1fV5ARJAHJqJe15VdoPNVq1jbIs+qdSCLA/EfyH96y9x570Vxyabir1pFuwJpa0mKUtCTtv0qaiSR2FRtIsn9K0fT7AX8S8AGT6mseXPUVx4fWRwgBQAM4J+nJp+58CExOCfr6UWpChlO7ae3v6inLt0BSScAVw63e3d+MvbvfC0mWyYPb0iqbUWyT3qTdYzg0i9bYmcz9a0kZbR94UQBJ+kD+5ogWY8Af560NoGO/8AnelWciBgep7faqBq4d3A4x3+tStLc28CG9Z4+9Rraz8Iz3MYx9akaO1uPxGEWC0c7ZAOD86cFPac/vAxVWWRKkhVI7z2rRtqbVi07XFV/jZbOzCsSAWuAA4iY+hqz6D0TSWrzPD3m8tWs2ijgksfiY/DDCDz2g81kvGGpXzXRbap8ZbavCDso/vV447pW6ii1epLuWPJ9MUxTt5QDAk4Ez69/pRBZIAkk9o7+1dKSVUngGnKv/BCkasJA+IFWB7AZP6VC62B5r7VIG4j2jijYXvgDorXb+8Oqm2AdpG7f/MsTxFXfjWxd09y7Fpbdq8u1Qu0Dcwlju+mRWO6NqzbbcrlLn8JExH0/wAzWu6T1ptWF/1ADbPw3DBEk8FPQgf9UrLLs54ySdMcgH4+P5Goq1Gq6RrC7FXtBSxiHgROME+lCn9DTJtdgAVFa4aO5TBps4dD0oNUeadsmjZWHUp9EJxSUFTtJapZXTP3w9prB4H+eprQaYiAKi6G0ApJGT+Q7U+lrv8AauDly+q6+PH5iP1TT70LCZXimtZdV7KktCkj7gGRUm4IVs4gn8qpyYslTHYiBn61GlIJ2jA+Jp9DUjRWBcBUkfPvUO7AjmiS9tnJBrSRGzLWQGiJ+0feiuM3AAoXLmCeCe8TioyHPqKqwF23IOQCa1VnVoLKedp7QtTG5GXzGgD1ztJGZ5mqToOk828EgNgnJAUAclieBH6it74d6NaK2GIJWWusoO74cjywMckMTjAHNENO0XULOnsK+nu22vtjG4sMESxJ+EAHAiJrmniq4pu4y2d59Wn/AD71tOp659TfYKBsDs2FHLASTEDhT8gDXOOo3d11zzk/rWvF7tNRq1Hg/pPmbm7TtA5MAS5jvEjHc1mK6L+zew20oIU+ZJLCQUKCFHsSBJntW2Xgil8S77N1XCm1cUkrjIHbOQfueTUHQ6h3L+YqlWRufXsyxyQa0nj4P5rSQZwFBnjmV95xjtWT6WC123bkxu45j+bH3p4+C+jt6a5dBYDjuTGB/ao1rUMv4WInkA8/MV1TxnoLdnS22toALiwcZY7fhkjg+3euf9J6Xc1AIt+XKwWLGDHyjI+VPHLc2LDVvq9wADecADtQrYWPBybV3KN0Cf3tsZjON9Cj6xGqw4tkqSP4QCflUV1q1XRg2ydxkRIj3qvuLBIHFLe2MqOBTimDRFaWtNdT9JkVc6UJtC7ZdjM5G1R6e5qo0FrvWk0VraNx5I/Idq5+bLpPFj/1s/aAGJ4pwsKLbImjKiM1x2uqGbwUDIx3NVF28ipKHLcbs94iPpUjqOqMYwOPv71RX3EKMzn5cn86vGJtPrqXLKpCmTnAzPyqLfuKAcE89/fApuzehweaGtWG59x2x+hrSJGuYwB7Ex+Ypi9bM5G0Uq8ZgQCT85+lIuXMRkR+VFNcdCdVYsLBusu0ggkFZIAwDBk+s/lWg1OqQJ51val669zeAGkBiS1uRCrEn3OKp/D2uuhQlrakEESDDsZ3XHcn+EcewpATYziQ0E/EkgMQTMD0o8hVYp1C7b09zywsEMHIXKjaR+InBO6I5rDKJPvWw69dtDQWYe4b9x3e4pJ2qJ2qNvEwoz86xsV0cU1in9Gav/DuvuadWvKxgSgAbhiJEpwRVDbSTnirW1pPMO21cBgA7TiSOPhGJzWlOE6vqVy6+52O/BLfL8PHpUrT+daddSiAbTIJgieCY78zTmr8Om2N73bYUn5k92gCrM6hUsJC+YGICiBEAdwe5o2G88PLa6jpNt8/vQcEEiCxwQJxMD1rY6bw5bRNgsq20AbiEUnEYIxxPbvXM/BVu6u5rZ+CT5isjDyhMYOATJAiO2K6votYYGWYbRwsCTEkkmfpFZZdXpcP2tNdAA2WsAen/wBaFTEtYHw0dRs3mXp+otra3MCY5IyDPAjkGqzXahbj7lG0ECR796gTSwa2xx1dsf8ABk5pzTkTFMk09pImrK+LvRqIq56dx8iaqdMBAI4q30AkVx81Phv4mxTGqBAJHIp0iPUVG1t4BIOJ71zTuum9RnNZdZhniaiC8uFI+ZzP9qk6114kn7VBcjuMe1bMQJl+woX7oOT8h8u1MEhjjAo9ik+w9Z/SnKYi+eJj3NO6Wz5jQzBTBie8Zj0+9M2259T+dWnh/Qbr6FjttjLscfuwQLn3DR9aRtxorZbR2N19tOLQAzsm4zE+XAb+EKAxAExWRTUbT/CxgkbgWE5yF9fSfWtL4m2zd2Wv3V5lew5ADArAuJt7J2AjMcmk9M8P2rlm9cv3CgtW2K/C074kHHKziKpN7Qur9EeDa043rsBuXG2yX2hmUEeg5rM9MJS3eDbVVlAluzCSAv8AuiundOuAaGzmHebRKx/GCsk+oEZ9hUZPCWl09td6G7cmfiM8Axj6cVvjlqDTlGpCz8ExHfk+tO9KvFLqsOxHInExMVr38Fl9VtAbyjJJ9j+EA0xqOiWrWoFnO4LEySA04LH/ADitPqFpA1qP5m5R8cjsQHiYYDtgZ+dW2juXbqjbCkHdBWVJHofUT+lRPF926LttnZSyKBCiI9/r61TafqlxD8LEA9vr6VU7g8dx8Faq5dd7Vw4iScfX5mI44mt9bKwVBH5f0rzzoPEeput5elEudsGPiWMYjEkHP+Gtb+z7rOoTUnS6hGn8LMTEfyjdMQDORnNZZYVUrsAtijqqbqSAwXyMcen0oVkp5NmltTamnbh+ldTE2KesU0BT1jmgr4utG3wgVcWWMCfy/tVb0azuJPpV2+nI/CMd8iuLmu7pXDjqbOA4qp61eEbcT3j8s1ZXGCqY7ZHvis3cJY85NYYxrlfxACkk5wPWmrqyIp+4sYpi48Axyf0rRBpTOFwB+dKZViC32/4oyNqj3pq2AMyP6CmY2HcT9f8AOK0nROg6m5p/MRWANzZ8RhCqruO72mqTTaYs6wRzMnIAGSSO9dN6Gtu5ojq9UzXltblSy5UKzj4iQMcgg594qsYGau33vXVuOu3y0CwAcMnw7feTn24FX2t6z/pOnDTQ/mXwWum4I8tJyF/8xn5VWdD0zXb6+UFtszi5sAaAJAVORAgk8/rVb+0e9cOrvC4STv8AhGcIMqNvbkVWM3SvUaXwl160LFm0bZglmZpED4jDNPqTgVRXPFpGqulhuAY7BLAYJAGPUd+1ZCxq7oU2kYhX5Ud+KK/p9kqQS2M5gDv8/wDiuiYyFt0joHix2vvbuxJMpGCB2X8+af8AEept27blQVdySXiST6zXMn1EhIUKy43CZb0Mfze4p7Uau+RtuFyMfinHpR89j6WfTSNS832J2iOwM9s/MUvr/Tlthdg37gIPdSORA/zmqKzcZGDc5zP6e9bToN+1q7qbpBQYB44OYqr12PW4/ZPr7N20LPli1ftSPhEbxIJaeZnmK3Vro1hH3i0pckktGZP4j9a5T4E1xXqW1FKJJU2/iOI+MzwBuAMe9dnv6wW0LNwOfXHtWWfq4rW6W0/jP2U/nR1GXxnoyJ80Z9j/AGoVOqfTy/Ztd6XdpUxSGaa3YmhTlo5FJiimmK1nSLRge/M95zz/AJxV8Ij2isPoepsuDkelbXp1zcgYkGfpHtFcXLhZd1px2eG9eg2Hge9UR25xB4FW3XGMQOOZqlZvgHr/AErI7e0F1yZ4GT8uwqMQMsfkP6VN1VsBIPfMf1NQdSOFHpP3EnFVEo7vPaff/j0pIijefTH+c0sr7elUCtKSZ2gn1P6z6Vp+jszp5bn93b+MDMSwEyCOcCpOk0rsLV3UWj5C2w7EW9qjny7ZIiFaBzMzQTWrPnXRAe5vdVxIAwgmcSBz2p040PhG2lm9dvO7+ZZttce3GDuAKrtnO0leY5rn3WupC5u3FnvM+43CSYGZXPPb7VoBrCul1N+4i/vnARmQhiZk7Wn8MCKwjGtuLH9Tafa6AgA/FMk/81b6u61tLbhCpaCA4mRtMmOCCTVU2ldQrOpAb8MiJHr8qufE2qLtbX+FFAkxliAWJrULn9n/AIeNw+ZcQG3ghsHgkRHYkipHjXo7syC3bI3GJkbc4WYJA7/YVofApJtWUsSuSLnupkFhHEetbu54dS4QwbaEEEAST6c1nctVUnTkek8GK9oI1nUC8v4nBDLyPwrORnkZqkudF1Wmvb0tuFSJcKwUA9jOeO9dF8TaHyrv/hVvPeWNzbt5jJyhiPTHpRnx1q7YYPpzf2L8ZCgbJBAkAncOePeqlpWKjw71Z7OrtXWUAXCF3gmIY/xYiJ7muh+KLq3EdC1xYBlVKjcOQVjLSYHPrxXE9dq9TqH+I+VaPxbSfLUKewBy2Md62/hHqFi2ypeIvKxCByfwjhB7if1oyn6cpmz1Dp21Z/1HA5Pt8qFb0/s80BydLbJOSfc0KX1Bp5uvXfTim1o2X17Ukn0rRmdYYpg04rUJoBKVsPDd+bYA5BP9xWPJq68O34uKDwxAqOXHeJ43VX/VUx2mYxVbsE+35mKu9ZbBBEcZ/wCTVJpgN88xiuFrfSdVo5yMnEk4gf0FU+tYBiFzECfkK0lzUgiOPb3+dZzVKNzTET/gq8UVCJn6VK0xAZSx3CZI4j5U2UAEYrdfs28JWb4GpvvCJcwhwrbRuJLckcYFXBCfEPiO/ct+UUa1auHcBP4lxsUN3AEYxSbfQ0TTJqdVc2pzZs4PmgHJfHwgnGO1arxx5d51OCEkqBgENIDD2x+VZnxZrfI8okh3VVhWggfxGRTk3RemS8T67zLnwgKigBUAICgCAAvYelV/T4DiV3EwAPnz+U1INprr+c4O17mT+ZAn7UxcbZdPB2nBIMeoMV0ydaSsuoa0m7vu2zG2ACCAP5Y9sVF6fo31FzHxMzARMTOSfYACmeoa1rzgs7N2lu3yHp7VL0/TDbuBbj+WCAyuIODkEEH/AD6UzdM0t+/oLYvfuBEqApZdu7gHkHjk1o/CP7QF1W4OVt3P4VGJgSx3RxWD0/R72t0jNpCTbQ7W3su640DO3kc4JIrA6kXLTlGlXXBAIJHtINTMZTt06H+0LxDqrVxSGZDcFzICiVkADEzAPNYbp3UbqmFuuokSBJ9p9KiajV3LgAcswBMEyfSRJ+mKm65LaIgtBw0bn3lZJ4woGAM+/erk1NJ2s+rdbt3rRTUb21CMQlxWwBnBWAOeaz+k1rIynDBSDtaYMcSAQT96iMaOIoDo9rxtfgf+IHA//pc/tQrIL1K0BHkIfmXn6x3oVPyEbV6sP/CAfaodILURaqIuaMtSAaOgFKKk6Zsioy06lAroVpCbQHMgTPbFRbGiVTDfMxUbonUdybG5ipq3QT8WCB+vH5Vw54/N01l3ES5pQe49vYVm9dKsdwBGY/7rSXrPxDPuaodWq5EgGTJnIz6UYoq26b4cnTLf2M124ZRZAVU3BUYzgy+Init107rZuMq2NId1u25L3P3aI+AzQPhaM8ZgYPaqzqehvXBaezfti1a2ptcbFAtAOzAAGV/FOfaqS/1K7sLXdVBYGLVsrJGQN38qwSY5z7zWh70ieJPETtdYhy9xjhshVB4VVOfv6U/1jQW9Mx8w+e5QlmccllKqFA7g5+gq18JdB03kNrtX8TCfLtTsgKPhEYmR34qL1zVoYa+5dV2nasFW3Ekru/FHI4itZqeCf6oNJZ1Go2RbItydpA5IEY7nArV2PDC7raHTmBm47QSSTCqJ4HvWr8G6S01lLijaGkoSc7eyx2UARV3cubUUnO9uPaD/AEgVNyVI5FrvByNcYWQ23cF3AGEnsR3yOfel+J/Bd2zYDK5uKk/DAkTzABwO8V1kWgEllVJIiPn37cVm/F9ubbCzcUYbcp+LcP4hJwPY05lRqOb9J6rp9PbhrV4Xtrb4bbuLCFJ9gOB61S9O0Qv3CgbZ8JKyCxJEYx3M81O646BlAUztyDBz2JPfFWXgrqSor21tp5r48zcRc2mMLiBGT/1WiGfvP5cquPeTMzxHbt9qgFsz3rQ9R8KXUZ9u10WSX32yAY3EYPp6c1nSKqEl9P0wdstAzP2xA757U/a0qllVzsU5LDJjgYHeRFRdNuHxAn4ciCJn9R/mKtb1w33e6ggbTMhcbV9BMEjiDzSNXOLcmC3PdhP1FCnNsYNoSPVTP1oUBWzQFAUdNICliiApxVoA1pYNIpwiMU4Ei1cgSDkVaabqxzvyTGeOBFUqxImY7xRBs1OWMy9LxrLJmWBBEcz/AErO6hQGP60rR6kow/l7j/O9DUwXB7TP0+VcuWHxVb26LrHCaJG1Nk27DQPKUbHuNwo3HO2M+pkcRWI6hcO5iEW0NyxbBB2zAUHGTtzmpPXOt3NQi+ZcckCYO0xGIEZAMcH86zvULsQv+2fqeTTw7yO1u/H/AF0tYt22NsEz8IXIUAQ3OCawOjsNcdVHciSeAJAk0xevMxliSYAk+gwKes6ohSoUSf4hM/LmK6JNQbd+8M6235S2g6EoNuIHA7Afel+JuqpatG6oFwrHwgnJ78egrgydUZdpQC2V7qTJ4kyTz8qtepeNNReteUdoU4JAyREQT/Wo/wDPs/pq+veObF1FAslmjIDQOMiRz+VZ7TdcKqwa0q2/5bjsCJ7icms7043S4t2Z3OQoA7/5zXUPCH7PrR1O3UnzStveANxTdIBDNiYnjHNVdQTdc9HTL17Ui3sIdypjttbgy3aM/Sr3qmp/0Vprel2jc225c3IXYfiVQVzt/wDjmK2/7TNWqgi1tt7VHmvCg7ZhLSAHLEA9pAn1rj3UtTaJAsoVUTktJJ7Y7D2onZIpbuPrOBPynNL02je5hBuOcewBJPyAnNMTRFqsj10ExBmBGAcDt/enOn3irYYqDgwYxUYPRigOj2fBGpdQ/nN8QDYQMMicNuyM80dZzTa8hFH+puj4RgKYGOB7UdTo2YApQWjUUsCmkSpTlFNFNMHQYHvRE/ekTQNMCY0nfQY0y5o2Ejz6lWL25TkDbj5zVTU7pVlmYheYn5AZmsuWbxEi86Not/mbllQpbkiI7z88D1NUmuWXEegH9v1rUdF01xwVUgqTBBI+JgMEzyM/cUrV+EWUPdZlKoFBg/xsMCB2GPuKy4vVaYsrVr0noV7UD92jETG6MT6e5p7Q9Ia+2JJmBAJJggE8cAGa6jruuabp9hbQbY4B2quWOIExwCa3uX8En9cx13hprFsvqHFt8BLUbnae5E/CIqoFoswQKdxIEHkk8CKc1mve7da6zS7GZOc9uavfAfU7Ni+16+ASqMbZaSBcGRxz8qfchOj/ALOf2enSlNVqNvmw21G4WQVAz39/eqzxx43u2L3+ntqo24uMpB3BhJUEZHcfaspq/FWqvXN2oL3Lc7gglBiduP4eJE/as51PXedde4FCBiYRYhR6CpmPfarUbW61iSWYmTOST+tPjp4Sytxz+P8ACMSR6x6VoPC/RLLMLlxhuQElDmY/2HOOKg9Y6c+quk6VHKwBB7dpgcCZouQ0oATSC2a03U/D76ayRcYZI2/PuD6c0z4R6E1+7O0lVUsZwPQQe9Fy6EnahWy5khTA5gcdqcWw+ZUwK7B0zpCOFRdu4kHyxH8OLgz6GfrVV4rF+wBb02iAV5LPl2GRg9lmJ7/OpmR6YuzojtH7xOB6+lCtvptZqNizoRO0enp7UKPoac3U4pJai2xzQgetaMw3UYoBx6CgbhpwD20RakM1NlqAU70yaUaKKDEKtvDt7beE98T+tVQp7TXSrBl5FTnj9TQ8a/SajytxyygtAmB68DOSOe+BU+yW1aOr3EtP/wDtYPuUGZA47hVn3rNeGuoJavo94M9oGWQZ3Dvyeatur9ZS62o22ylq46mFKgFVjy1OOAYOKzw4/k9nNJea1ZZbbfFsEwoQndJJ3HJAHofyqg1OhP4mYucS04z/ALjVj0zULv8Aj2xiTtkwvH0I+4qBc1ZLuFO1W5BMiJkNJ9PWtIB6nQIqAE7bmSwncFHb8ORjMmoWi1QtsCUVx/uExPJHvH2oa27bWEQhgMs45YnsDztj85pq1ZZ1LwFRSRBPE5AE/i/4qhpM1/XHubd5lRiD+I+pJ/KmdEwVw6xIO5QRuGMrPqPai6DpRqL62YkGSTEmFEmtB/8AjhbVtb0+4om0BiPxHG5Afy+lZ7kp6V1vT3bZe9cBuF5O5SZljJbA9cVufC2tFl9toszMCdpAUFlXdt4xjNK8C2bly/e0z2yRbmZIAtsYJIORu9q3J6FbV7Vy0q+aG+OY3MIIkH7DHaotVHKPFmne/bGrB+Akq6STtIMSP61rv2R6gFWsugDLJUkfwmfT61tbHhS2VYBdm9ixSFiTn9c0jpPhtdI7PaHxPhu+J7DtRb0NLHpvQ7Fq6zrbVZz/AOomW/U1Y6nRrc/Eo/ztin0T0+/vTWoux2Pz7VJowsWf5fyNCiif5vuaFAeTN1BWNChW7EpWomNHQqjMs1J3UKFFMpTQLUVCgg3VN0o+Ge8gfSJoUKAna5B5atGYAn6Grj/SIPhCiN8R7eWrj/5ZoUKn8ONT1DSJaeERQDC8SdpERJkj+lZDxP0+3acKigAsQeTiQOT7UKFKenVPpdOratbZHwEgEZ4LZyM10P8AaBoLduxaCIqgMUEDhdyiJoUKMvTjTfsg6Jp/9K9zyl3s9xS2ZIDEAVM0GhtrfuQoEQRzg74n7UVCsjamxpEtpcFtQsgsY7tgSffFDp2nU3XJEkcH0zQoVJrq2opQUUKFBk3lxVX1Y/DHqtFQpkpheb+Y/c0KFCmH/9k="/>
          <p:cNvSpPr>
            <a:spLocks noChangeAspect="1" noChangeArrowheads="1"/>
          </p:cNvSpPr>
          <p:nvPr/>
        </p:nvSpPr>
        <p:spPr bwMode="auto">
          <a:xfrm>
            <a:off x="307975" y="-1379538"/>
            <a:ext cx="2400300" cy="32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tabel.tcu.edu.tw/TaiwanSpa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5" y="762000"/>
            <a:ext cx="4011215" cy="534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335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3124200" cy="367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447800"/>
            <a:ext cx="3133725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13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southwestdesertlover.files.wordpress.com/2012/07/southwest-us-topo-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24" y="152400"/>
            <a:ext cx="7524476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074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swervn.com/BasinAndRange/index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92744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4572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cdn.c.photoshelter.com/img-get/I0000mHcIfyHRMc4/s/900/900/Desert-Isol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457200"/>
            <a:ext cx="8890000" cy="592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7549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1766888"/>
            <a:ext cx="62007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4831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95263"/>
            <a:ext cx="6257925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1482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2433638"/>
            <a:ext cx="6210300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3519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7.i.pbase.com/o6/43/815143/1/93469147.UJRlRTM0.kli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523" y="457200"/>
            <a:ext cx="8824077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312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8" y="238125"/>
            <a:ext cx="305752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5411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25" y="1"/>
            <a:ext cx="4829175" cy="68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7951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Wpdms shdrlfi020l san gabriel mount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08" y="152400"/>
            <a:ext cx="2857500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geology.campus.ad.csulb.edu/people/bperry/AerialPhotosSoCal/_overlay/SanGabrielMountains.htm_txt_172Glendora210FwyMtSanAntonioDec05M_cm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112" y="2209800"/>
            <a:ext cx="6711587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687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271588"/>
            <a:ext cx="62484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932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663" y="1362075"/>
            <a:ext cx="311467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1041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teachingboxes.org/mountainBuilding/lessons/foldImages/antic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95829"/>
            <a:ext cx="8816014" cy="58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5471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463" y="0"/>
            <a:ext cx="6315075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4193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geographylwc.org.uk/images/5tect/fol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90600"/>
            <a:ext cx="8989285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5668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gsi.ie/NR/rdonlyres/36244D01-D014-4CB3-BBD5-5EABB31E07D1/0/Plate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43429"/>
            <a:ext cx="8992252" cy="6133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2894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1325" y="247650"/>
            <a:ext cx="3038475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2114550"/>
            <a:ext cx="61150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281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2128838"/>
            <a:ext cx="634365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3015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13" y="314325"/>
            <a:ext cx="620077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40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38550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14313"/>
            <a:ext cx="35528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5424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earth.ox.ac.uk/%7Edavewa/research/donarana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42" y="460904"/>
            <a:ext cx="8795540" cy="5863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332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2216944"/>
            <a:ext cx="9158514" cy="4507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706" y="152400"/>
            <a:ext cx="328589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www.st-andrews.ac.uk/%7Edib2/GE1001/pla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7000"/>
            <a:ext cx="2750364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27785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615514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871" y="8467"/>
            <a:ext cx="4359729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78301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066800"/>
            <a:ext cx="3612444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44" y="228599"/>
            <a:ext cx="4953000" cy="639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15838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5105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76250"/>
            <a:ext cx="371475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88946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575" y="0"/>
            <a:ext cx="6829425" cy="68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630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000880"/>
            <a:ext cx="8399745" cy="4866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9056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upload.wikimedia.org/wikipedia/commons/c/ca/Slope_effec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9574"/>
            <a:ext cx="8882698" cy="614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5965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tream2.cma.gov.cn/pub/comet/MountainMeteorology/SnowpackandItsAssessment/comet/afwa/snowpack/media/graphics/southNorthFacingSlo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00"/>
            <a:ext cx="3810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http://www.stephaniecobbold.com/img/mountai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048000"/>
            <a:ext cx="6680200" cy="36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035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742950"/>
            <a:ext cx="74866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5576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542925"/>
            <a:ext cx="741997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359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4724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71549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85" y="76200"/>
            <a:ext cx="3365015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76200"/>
            <a:ext cx="3867150" cy="642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80896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0"/>
            <a:ext cx="7067550" cy="6795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367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85875"/>
            <a:ext cx="7315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313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114300"/>
            <a:ext cx="4953000" cy="662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97985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" y="1676400"/>
            <a:ext cx="909675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9339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4800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utoShape 4" descr="data:image/jpeg;base64,/9j/4AAQSkZJRgABAQAAAQABAAD/2wCEAAkGBxMTEhUUExQWFhUXGBwaFxgYGBggGhkaGxwaGh4dGhodHSggHRolHhcbITEhJSosLi4uGB8zODMsNygtLisBCgoKDg0OGhAQGiwkHBwsLCwsLCwsLCwsLCwsLCwsLCwsLCwsLCwsLCwsLCwsLCwsLCwsLCwsLCwsLCwsLCwsLP/AABEIAKoBKAMBIgACEQEDEQH/xAAcAAACAgMBAQAAAAAAAAAAAAAEBQMGAQIHAAj/xAA+EAABAgQEBAQFAgUDAwUBAAABAhEAAyExBBJBUQUiYXEGE4GRMqGx0fBCwRQjUuHxM2JyFUOCBySSstJz/8QAGAEBAQEBAQAAAAAAAAAAAAAAAQACAwT/xAAfEQEBAQADAQEAAwEAAAAAAAAAARECITFBEgMTUWH/2gAMAwEAAhEDEQA/AKZ45WRj56VAApUkM72QmgiDw9xBEicJixmSxCgQDm27V10iDE4hS1FRykm5YtXSpJAjOEWrOAlAJAJtbLUt2jlvbpPHRuE+KBMlEZwEDWWlinbOyRTrbXdlk3jCJqyChDalJU5rWru51Ou5iu4yehZWZvmJmn4aAZW3BLke19IbeGOGoMtc2ZlKRy65ksASwBpq13GgemtAvCYuUPh22I7PZzGilAjvbp+XgUYeXnooKS9XNjsafaMoxqAogOr/AIh2iSw8NInZcxCeYUcBI0L1cd4Z4GSSCjcEejg99IrOCx6cy0Z5iQSCl2CrDXLQgvZtIc4TGZFApUTvmJJhB1guDIHxqUo/L29IdYHAJSQEEl73P1ELcJjrEUMMZc5RuYUYzk5VDKyT323EZw04B3U76s7QElJNAYkEsi76fu0IexE0kvEkhVr9YhUbRNKHSAikB4W8S/iJasyFEpP6WJb1P9oY4rEZUZcxS4plHN6QmkYUlXL/ADd86iGNb3Dtp+0IQnj8wEuEkfqBGXL6kj2gceMCmikuWenb8rBmLw6iSmZKKnZ8odI05a37bB4U4Hh8sFS0rCSk0C0ltHBYOS9MrvAUs3xmClQXhs6SGIJ2FzTTt60ihJVUmL9isCspmTpqDLYfCk5QpgXJurLUWf4TSsc6XNDwKOkzsMuYc5ki13ylfUlRJGhuadaQnxOBXnVMSjy5aSEkoJWlyAanV8wB79DFq4JjFTUy15BMUUCoYAaly9XvSzENvHw3h0xcidLmJKedQWAXU9FjKLG4q8KVzAeYk+XzIUCKEqvYMPl7Rrj8EZSqkVTcdXFn6QdxSaUpogoXLoSbqRyiz3dldNDBGBkics+YgrCkJ5rAA5ucCpOlYklwk8YjDBBUlC0hkqAOZh1cMfW8VriXBsKCAuatU5SgySakdBV611vrEkxE6StpRAOcgFSTRiajcMQdYf8AAvDH89U+bPKlGxSEgKzAFVFA0dw3+IEc8D4fJSlISEuzaOGG2g7dDDDFYUJFEuzlyzCJygJTyBLh8r0DnqLPqRFV46cSr/Uw6W0MvEkNsSCBvoK1jSe4t5QQRMZ1DKpKUjWzuzJd6j5Rx7F4EJnzMlEhSsoZgA9KOWpo5jsKcEiSMy0Ogj+YQlTJSxYkZnWKbUBJq0cs4lMlnG4goIKPNmZSGYgks3SM8jHTfDHAMGuTJWFozZUuQoElbVBBLCr0a0PJmBTKJA/UA21Hre8VDgGBCBKMxCcq0BSJqUkEFhyKIsa/FR6xbOJYiWAkJWFEXMMB7w74BBGaE/D8cjy3+QFbtA0zjEx+RLjXlNDtrWEYscehOjETQAVORukU+lP3hlh1kioiCaPRhQePRJ8j4jEALLIrq5KT1caViYYsIWCQcw/pNW+1Yn8SygcbPYEWLFqHKnYm9/WJfDvC8y0io8xKgRY8uVQD6b6fDHH66SdG+H4cjGgLUtCWrkSK1L85+QYQKtK8MsoLGWQxIqlswVXqk2fQneG0vhs1MwJ5ETFPlU5HmMC7hIbNqQO+8MOIcHWuXlOTmQQv4ix3BLn6RoK9Mwb1AIUGqo7ftWx6ROcUwAACRGRKOHCcyj5agGVqFGwPTYnsdIgVKFNhCmZ03MrOxFGcNV/3oDuGhngMWsG21T2/LQMrgy1FwEkAOycgOnWp6RjCoQC2ZzZi4IO17wdhcsBiS1SB6RaeGpfKSKH5xROF+VmZWbS1tXd3O1usXHBzKJAPKLRqI+VJTypDjvU20eMyVZFEValh3un7RrJmpOUVo9jX3iCetlKyLIoPiFddf36xoI8c2ejN0L/47QXg0oNDUwpmrJNbw24YoIBJ1sdztEkfFsJmSSl8yfhAUt+3Tu0IMZxmbISEeUUEB2XUHVwXFelYd8Qx0tH8xSim4GYFn2sS8Bfxa8XLbyhl+JlNzDQgFTjuaUMVSrYniGIxSmSAlgBykgb1L1o9PlDPgvC0khc5S5lilPNW/MoN6B616xtiOGzEgIUnypagWWlQ5SKArCmYHoT96ri+KYlDeXjEzFqA/loBWXNT+kpYOSwJAYs0ZKyeK0YdMiYUpIs7JUNQAAbAVPSg1aOZzpmX82i08VwPEVISmcc3KpQlukKACc5K0hgGajl6EM8UkzHvvFSunCOLT8IR/PloC0CalISCHJbIvldBYF2Bi1eEOOmbiFLWpvMQCpLhIzAfEBtyt/5B4ExPh/DzFCYSjNMSiSEhzlZKE5gKEqIo/a7vBOM4EhpMtMlkrBqkjRiljmGWxB1vvCB3jHEYYOoKInEB8rkM9M4FDb5CFHhXxCQsS2TkUoBySAgmlLsFEOxo5MVbi0ibJKZMyWuj5UsS72NCTm3FttYWSFLArQdxatDroaQWp1yYkLnTpaygpBQohVCykAAj1BruIJwfAZaFZgVE6OaCOVYyTNbMFpmDVpnMDQVSSCdLPY7RiR4hny0pCZ0xhcFVPStotTsScI5qpR9fvBEuUkClIrXgvjip6FeYokpaqihq7MH9YecQ4pLl0KkZnZlKNDsWB+bRoB+JJUhHIXc1c0qbD5Bqxw3iSz/FzwKNOXQdFGOz47GKXJmLzSwJak+ZVwkApUSDQtlL1AP78RxkwLxmIIN50wghmbOr5HpGeTfFe5fD5okypiJ6MQDLSVSVILpoOXOHbKOulozjONJKUJBKcoAKGsxsQ4a/rT1uGC4es4XDtNSmUZKHQE3JSCS4LnVwGJrVzCKdweShZ5AoZ8oUoOWCUOK6VDRAbw7GrmoTLlgqJBLBgAHYE3U33EWCVw6cSkzFJK26aDQNSCOBYWWJQKUhLm4DVtT8/eC5EiYCSog1o23Vxf5do0zrEjDLAdUw+wDdIKkAbk9/xoj8pYqFE9C37CJ0oAsIg3j0YEeiT5j8ThBxk4jo9DcJD/T6wNguKCWpKv1Ise9C/cOPWNOMrUnErKqFwS1XLCtXr3Ma8AlE4hLsAczvoGVT2jjnbpNxbpmOGIlMpkLCgtK8yUhJTUH+qtQWDsb1eA8Z4gmLTTM1RXK5IuHsoA2oN4Cm8JVIXnlzApGamydaCrgP3jVaEleZagcw5iABzDKzkbgEZq1AhDRWOK0kKJWDcFrbBhS3ygf+JUkhDPtm26bwfiMan9CrtmSpgd2JdiPwQBPSmYUhQ1vtvbqB7QJaOHT1EV+f0j2IwySo0DnWK4Jik2UxtclJ65S+V/lBUriyiaqCSLuPwH0Ma1LNwzCKSpJYULsplA9DUFvWLLLmTSAE5E7mvyDfU0il8M443KQpatMocn9otuEnrYKNDdnqP7wwHyUM0a56mmlIATiybk/nSJDMLxpCs4eGiCnKCb0p0/aEKZzmGeFQnV/SJDOIYaaVDIZKpZ+JCwTTUgCjmm3aEy/DCFzPMKikUOSW6UkijkOa9m+cPsMh3AIPQ0JHeNiS9aQgmPhvD5colpZ6kuVEajMS7W9ARrBErASMOM0uXLSUg1SkBkliXIvbWp+cGLIBapfRvyneFPEuKoUpUlKkklJz1HK7Cj6B9jf1gQmbiZYkTSVJJWDqOapv6flo4QQAv8aOt4fwtK5lLWou+U58oUbsw016uY5FODK7P8iYK1HWeC4KStM1UpIEwFCXmzFMT5aVZvXMQBpl0tEPCEYmZMUkzlp8oZQcvwF/0ghWd+Z36VEScF4Y0qSRKmIK0pzlakpFUpqQirF6El9+j7gOHmScyQmWEKLkcz2CaU6P6mFkHiOC4hdVTUukBzlcqs5sBbRtIH4dwDEIKyJiQlb8rGhahDhgNDS0WuXKAcB97k/WN5aIsKqcQ8PT8uaSqSJjAKaSgKIsrKtwU+57tSOcca4TisOtBmIJYOMwSxY7ChFi3eO54qYiWl1qahL6UvWKd4g8Y4aXTLKxAIGZOZ8p0flIZ+r0oIKnJcSuac8wgJq5D5b1ZIuew6RPh+JT1JyrllTlwWdZYDldidLBjpF6k4TD4tlTRMlzLhRQfKDvyjOKpNKmpJqWYAqVhpsuYZaZMhakiobLlU24J5i430gkRJ4Q44Mi5MuUgomMFJqXCkgLd03oaEnbYil8OkCXiFUOVKlMGukEs/oHh5LmnB4uYMTnQlRUv+UU5gpRcDYo7Dd4rvBQVrUSokuTU1JL1I0L1grUd+whnJkSPJQiYgyZVCWcFNejn99YrnG8IBMzeUqW5qg/CCwDpYsXjGA4qvJLpUISgZMwYAACxbRvWDOKY9apaErymoIOYk8oIq//AC+UbZPPD81HlAUF3zBhtSjW0hzKWEAZphI0NG9SBT3hXwLyf4dJWU3N2rX3MYVIXMJKUZUPZQXzVdyAG9IQeHFoH6h7xlGISbW3b7xX8VNEugSl7gMp/mKRAjHF3IJetVU7sGeJYtiVA2j0LuGLSbKSTsAR9Y9EHzPxVTzlCaCFpbNW1BtQ3geRSYk1VWmUtpUPVqaww8WUxkzMwKgltaZQHhdwYKTORMCgDmNXY2U9dCQGoNY4/XWeLKjEodkJVmtlzKJswKSKu1Gb6RnGTUpDTJCpYW4BLkubly5Sp693pDDhUqRMmTcUFLAVlCA6uVkpKiquYnM49DE3E8Qgggh31IH+b1hZVHyUleY0OmW1dR0MaTQS7VT0DKH3ixzhhfKYmvq+7Dp9YrMsqSsipGhZv7QJFPSVKYu9jZvY1f7wxlpAGYORZYNz7HTfpAfEULm1FWAZjVw7v0+0SYRYYAlST/uALev7H3iRjgJqZSiUpJfe4+X7+8XHg2MMypUO23pFcwfCipDia6tSySPbSH3DZKZYokZtVamNQH6TG6Jta/jwImY4v/eMCb1jSFJVWGeGmwmQuog6QuJHqMTRvwdo2VOO8LZZgkG0ITrTS5iCbhETP9VCasXarixBu9bdYnSYxipmVClAOUgkAXLC0RVDDcNTjPOxM4DIjzES5SGABSPjJcAqqdOu0c2UAVEaA/SLrgeHcQmYRCv4nJLCFEpygEJSHAcNmBAFzQNeOdomqKvWM0x2LwklU1CEzMyk5EspK0EAABgQwWC1GrrFvw2BSgkhyd1fjRSPC2KXJkvLw4UAEc+YJKipIcBxXfu8XmViSQCQxIsWcftGoynYmKp4m43i5JaVLQlOkyYpxZycqSVADt2izKWWv6QCvh6ZhzTP5jWSfgFw+Srljc/KKpzbGY2ZMlrKpq5sx6JOcIGapZIA5QDYmttYm4EqQJmUlkSw6Sw55oBJnFiTlDtc2LXGXrMhNKgJGwF6a/L5RX/FMhZQDLkpWRrkSpQFQQKgsQSPWDEZ4HFJmoSrlII0O++oPSKwFYrBzFGXhkrQouFGYxapbmUewqN4QTOOYySCJWFyTCWHIzgm5TVg4uSzVasKT/6jcSWoJQmSpVRyh0qYEGoJBArYtR3i0nviuXJ4jJm+bJnScXh0KWEpynKFAhyxqgkAurKVABnjkPCMUSoUAINxfSnW0WefxLHTpvlJTIkeahVUzAAWIW6pmZyoUDO3PatEPAMMSQRYMddKgN6Qcmo7Pw/iiBJEsF0GUjOSKoWQASOhYF9Cx1LBcTCkFIzhaTzBQJYuA/r94dzsDNlSwc0haEoy5RLylKU2IILvU1EV7iUgoKUqcC+R6AnUDQFm9IRFg8NcMM1JUxYFgXAFuxOo0i3SeGICQGylqlBIr31hD4OUvyQElgColw4qzNXbSLPImOLudaNUdI0yW4jgrkFKyauyqg+t4zj5c1qACn6cpPzAPtDaPNEtIMEslv5bkXf96R6H7R6IPl/xbOJxKfMACilI5CWIBNah9SITzZQUAzAEvrsW+l4k8VYZSZySRlzJBAzObsRrWv5ePYHDLUpHL1D2Jux+kca68fFhwiAmWXmpzJmrCkhOyjatAaGu8bYnGIKSAXI1Y+1IFWpKCcycgUrM5NOZnfYvoYc4PAJKMyVoUk6pHu5h1kuwWBStOclxqnbvv2hMoqJqfq20N8ZPTLH8s+1vz5RX8RNzFzaJHUgy8oCwXvR6vBsvASyxSSxvQfakC8PwqSOQG1S1PzrDrBFQbM6tqvEhmE4YEjlWpPs3qG+jQTLlrBqX6gMPZ48FGJ0w4E6DaMkh3aInjIEKSyl8wholTUhNLLKEHKxQzNmDmwerdoUZS5sGInQj85omlYh4kepmRV/E3jAS1mRIC1zwWKUJdnDtUFy1aCJZ/ElzFGTJLEf6kxnEvoHoZh0GlzoDMCnDSXlJCm5jmVzLJuSsmqjud4kqB4vxSYpMpMuYkGWWTkCXQnldRUKfEkeoijoXShb21jp+M8cSQlQMpaVJe5SGoRcF9NjpHKcIo6B3BFaaGtIzTHQvDhmyZmHTPcomJC5JJBAog1TmDAPrV/l0rCeZUzFpOwSlgB6kl448fEImDC5UATcOQPidxlSigYByoPR2b1iyzeO4xRAJSgKqyVCjB2cC1NDqKwyh0fNE2HnNFR4HxKcus0gB25mBPQJelXOvrFgTMpCjqVODFzAM7DeZTMoUsDT21gYTIkRNh0E2K8AyVzQtc2cotVKvLMs7PLMspIHUGtb1jbjXD05cs9BngO6QgALoGzvTbUC8WBeNcg6gQux+PUl1AB6MOukSc9434dlTULXJwUuVkBbyigJetxk5j8NtjVxFG4LOyJdqk0Onv2jpPifHYsomqeVl8tdB8YYXfK5NNWHfTmGBUcjC5Pp/n7xnk3xXvB8fUpBClEAh1B/iOrcmvUwTxXGy1qTkSUkO5KiXe1DZmNvvDXB+DpGQFMwqUEgKyqBS7AuAzjttC/xJwwYdSEZ1E5XqkAM9MrHvtDlZWHwhiU5MoBKiakqIAT/tSC6iX2LG/W4YcukBCMo3WK92uT3aOc+H+ELmSswn+Wkk0CVEqy6ltHh5/wBJxqMolz0rF+Z09agvDBi5BSUA1fU1qYF/jZiqIQAKVUajum8UXiUjESeaZ5iXJcpTmSA4rmSbF3qBBWCxCUJ8zzwR/sJL7OlQ+WjxLF7RNOtY9FSwPiAKDlWc1oLX2j0Kxw7xXOaZLLvo96A6P3jThOIXMWlsjmgP3Hp8on8VYUpVLbn1J6Ai/SIeDyR5ZUAxJDHa712tHndp4sGFwaUP5uVR/wBwFum3aNsfjsgCSWlkOAlIr0ezGE6J8wkArB/vEyOHKmAKJfYlww6fmsacwuOmk5leVygOMyVDXRiH7wklzHIBMXCZwYEcxS9taA7CKYUMshnZTexhK3cNnqYcrbNaGsvEJeK9giUNRKrab6H0h9JnyyoMGc2ekUBvISTcdonEswRJTSloyZVYQhEuMHpEqhEKkteFIZxYiPZAqYcwBBSGcdVfcRrNVzpfaJ899otTE6QskFE1SBVxlSp+xIcN3geRw6Z/3MTNUnYZUPejoAIDNY3rSCpc13jZCotRjg0pSAlIASLAWEI+PYPFTFMhSCgFwGKWFAxU7KuaZSKaQemfEeO4gmWnOohIdqlnJsHiBNjPCcxaSVT3LfCUuOocMw6CKFgVAgqIsG/PQRe5/i0uAmW6SDuSTqzUZqvV6bxSOE4R0m7CvyP2jPJviYng0wolzGSEzPhUCBTQkCrOb3fekOcHwEKouemWsAFglVQaUOapcEHqIsnh7L/CYc0fypdCwqEj94gxfCsMXUrIlWbNmKi76ipqDUsN4cZFeH+Crw80rViBMQdSAD0BKn30MW6XMBDg00MVPgvC5JPmAFTGhUSpN35XJtFlC+WNRCM8e86BgsbwLOnVvEjMz4Q+JePjDSwtUtS0lWVRSUumhqxIe2kT+bA2LShYZYB0qAb94kpeK8Q4Yy1mWqY6gRUlySCGULF3FBasJeGSv5adwr2L6xZfEfBMOnDrUmUlKkpooUNGu13bWE/DpIdDWJFrOf8AMY5N8XU53iIoSQmUVACqhQfR26tFO43xY4malRJ+FqtuTRh6QdijNJ8tKQEaE1evc1c7C8VibmlzCFAuCzev0pGmYu3hxUryxnmhJBsVFJAf9FQHcPTr62Lhn8OiY6C6tVE79ddfnCbwrNH8MgEAl1EOB/Uf2h9KnS0rASWST0YPU206aRqCi8bxM2lmWo6gmw9Ir8rgeFEpImPnA5iiiXP1a23SG2NQoZjlQwcghn61Z4FlrSUpGVyRqSC52/yIUB4HgpEoliC4JdQBKRZhTcP6x6BcOgLZOrFgHNX1dm9I9EnLuJPMMtRc/EKD3cainyg3h0gJEzK1rMGoSGHobdoHWohSau7+vTeJ8MtjpzMzCzG5rfSPJK7TwzThs4bIB2+M79veMnD5AwzU0Aq0TysUADsGdR265ReBJ+KPMZc5CgaZVAOPb9425Il8YlgFwBTXW73pFHlJKlk2dV9nMNeLTAgy86EqCl1atMpYAMBrqNIVSBzgE/qHrUabRpqL7I4S6BZVBf8AxvGTLyKHIwtYP76xNhcSwAUCNjoQPraNsXOtQity9e39ooD3DL5RRukbGa8LJeMNqM0FmYGeEJsw9ognrjxmiwgbETDXWFIF4oZwk+vT+0TzZwc1o8KcQWmAnaJ1A1Jr/eA/BgxQsKGJU4vo5haiWL/4jbMBa/eJkbicSEuS3QEgexircY4gqbcTAkVZuQUNSQPetIL4hPmglDoY6gKKuzVrA0vBrIBWCEmrXc1IoLegi1NcBw0zUOCpBUApUzImqagJSHdIepcVFK3hZwhRHLUdukWUcZkyEpRMCpZLsSDXRztcfgirYLmmKKTdRIVsCq/rWCtcTCbwqSjylTVLMyYkt8XKQaVFAkDM40bSGcvDzE8qZiELKR/LUc6iS/wmygWfUDpB6sXJRh5C1AFlcwLAkFK00JvzKBcdYrOFxudZAJQgrPwpoA7OTQkhy4G4pvoV0jgCCJYd81Qp2cHZgWHo0NJi6NFHRg8ThpWeUpM1B5ljMeYAXAFCbWNQPSJsF4pSwBTYBglgkDuo6W9t4tC2hbXiFUwHSIMNiMyQrKz7kP8AKkaz1UJZ+37QpuqY0RKnQvXxeWCUqKkq2Ukg7e0BYjjMsEB3f5CLUm8VL/8AbTOoA9CoQi4MxMsD+tLe6X/NoO8WYlJwvKXzLSGF3Lmo0trCngM11IUbAjo5Fa01pGb63x8XubjZYZRmJABY8wuHH1io+JOKBc5wtKwE5XT6net/lADIKVYiYRNmKWSEscoIJo2r9QdOsDcQkKSqWVS/LJTo3NuSBa7b2hojofhOfmw6D1Uz7ObQ4QjrFe8P4hEuQgKLFyB1JJoBqeg2h1hppZ1BidNujxQUVMWWarVpE+HxiwEhgsMBlP7QJOmhoG8+hEaCbhGK8tSVEA0ao637x6IsItto9DocxKCPhZb1B0ux6aWFTG2HxBDlSCAAbi9NBDWUhbJCRyhho5H3/GhZxNZcuoHYPWmtG0+vSPHK7GsjEgpGzN1iOdICmKQkndh3gHCJUpL5npT+2pt842ROKQ5CtjfrF+qzYG41wHkHOS5BIYWGwuS7dL2hNw9DTwW1F9gHJb5xaMPiHLqL1o+jWp3+kaT8Ela0FgwuoG7aH80jU/k/0zpYuHpOUOat62gbjyglCS/6g/sYmw87KkA/pDN2/aFfHZy1oYB6gtoA9T0oY3OTP0Zh54IDbQQmcAITSU0AIAv+V/KQTLW2t7O0OmmSsSBA68UL6QuxCidfb86QOcwDXrTtFKGvFcSErSok0FW/OsM8KktmJuzDoLesVXiWKzTggvy0NG6xYcGVOH9Pz9orT8TTJxf7RhBcPrEikXc1Jq37xEoigCxe/SLWWuFXmWrlZi2Y7Mn1hkUHcbf4hbg5/wDqfqZZrTRKdfSJZ0xVDLY6FJsfXT8pDoqTG4VChzAEspL7pUGI0rQV6RScHNImAJFlW2rvd4e8QGIIJCcugAV7l3r2hFgUtMzqchw/rf1d/aK1rjHQ5eGlLkJzpU+UVStVQ7swIs7/ALPAc/hq1ITlEtWVmBJBpR83ZvbqY2wU/wDlpA26xMZgpzADZo0KB/61Nw7pMtQRTmoyFF3Zrp13DnQiNjhEYqWZoYTKkhDAKvuzk6Em+zxHjZSlhvMKgVA9RV7EM1PnZo1wnCQjMuWtaVP+lmPdLdKs0ANvDC1CVlUsKb4aAEBuw3gvFYMLL5lJO6S39n7wrwUiYC5VlB+KiW62qD1g4zFPcHbT3pFqBz5U5BYzUrT/AL0uW2cQpxs5CarkDKLkLYHu0HYyRMUrNMJCbHywSW9T9BEa5KCAqUsKP6grKSfVVQelqmkBVXi/EkKQmXJSkOacwJZlOCXBNWIPd4O8N4dSpnPUE2AuLftC/wAQy8sqVLQkAZy7AfooCWqTzXhr4fUMyXIdvc9/ysVMFYSSEScgSTNBVoX+MsWZgWGu8LeO4tQnhZSoHLQFqAEh2i2YZRJJPr2it+N2E2WXLFBBHY/3hqnp9wDEJEtC8vMQa6ipt0taLBIxu5BEIuAZFYeUWcVYa3N4ZqliweGC+mSVvUxCtQ3gdYILW7xoDuXjQHYeZHoDlKaMRJX8DImpoQab/rqWqL3Ne0GnAKnFkS2A+KgckgsADVW9jBBxwRkyZSpRCRm/UKlKRVw+9NaE32xuMyZVKSFK+FgtKRnDKBbUUY7bx48/10/RDieHMU5CQU6FwHGhBsCafeBACEqqbsaBxVu1ottMQkgKkJypBAKWWoChqP1cpIFSzd4iPCZYJQlSCofoVmBpUvS701eHKrVQwsvKHuNSB8z0r84YDFJTVXoPt+aQwnqSlWVksRXKKdiCBX0jOHwsqZMAUnlLuofpDE0/LDaDQjkYwVoO2YH5CN1zQp3BYu97NrC6dhJYSohRc1YClywra3z9tcLiiSwJJFWt6PvBiNjhwWIF/wB+kRTsE23ft3+sDycZzKBdJSbbdvf8aDEpLuh1dzbtpWL9WGhPJJFWf8HrEkuQzN3uP8wRMkFVCSz6fn48A45KkgAEMT1dhGpzBdx1CVTkORlCWU162fc01hihJpQgNf8AKdIDnzgWzIbuLgb76wxw8zOXSQ5Ovz+sa/S3pokqS5U56m46RFKIUPhN6hmpHpuLQgkKBJc3B+X3jaXxMGiUZi1SSMo6UJLDs8OjUMqac8y55r6/Cm/tEfmLehFbhgx7xiXxF/jAYqrlO1KcpcWqflDHCoSpIUBkIuGq+t3pf+1o1oDiZ+koUCaunKQG1ylornD0B1Hr+aw/xkwb/etq94QcLmjMEliogts92ftE3xWbAzUBPxP9R0hlh1IcKzA7BNfw94qmOx6QDlfMPan1vZtYkwE9kjNRR0ZWlPaGM1bVlCr+/wCB4jQeRxv94Bw090sTfUGJ5c4ZCBWv59I0IMlLaru8ZyA2Yd7GBUpcAkOPWntG0xKSAFV0qS4iCYS2v2hdiODgOQpT3/SdXpZveCv+mpUXC1gf0hSn+ZNNhEsnhyKkur/moqBHa0BUfxMCVSh8BGbMp3zfC3NuGNHo+kRcGxC0rcDMU1BQUl/YHSJf/UNeZUkAUSFaWcpFvSJfAGEAmKOrX00vDYsNVcQXOZKkFKXSSEjnORQVtYkD07wu8QzkzpqAXSpILJIZReurbUi7SAlIblPYNFH8S4c/xQCASpSsyXcgk5EhKTpUGmlIDDnw5IWxygMDlsxDepGv1ixSJZTRSnNgXNPp1hTgzklNLW9VPZlFy+lACCAej6xEmZNN1ADVyX/beHiKeeaTRRFOp+keE46kEafghLPxDAMp+0DrxdXYt3/bSNBZjNFNBrHor6MeEh7lnAJNgL2/zHoNWJ8Pw1RKlJOclmIGXy1EuElw+YEVAqHDOBGg4aUpzrATLQpYUMwLAkaqLBygi2vWG2N4whQT5gmLcmqQBW4Z7ihdR9w0BLwgmZgP5bpSz5XN7BLfLvePPbG2oxkoCuZMxxlMuW6GA1qQXuRq7NSPcUwJGZZXWhUEsSGc9ADQP3G0ZmSVorLkpW55i5Io4cEl6Pmr8zBCOLlQKlIISdGv78p1pSntFe/D74SpxCinKSG3KRYXuKnr94L4VNZKyWSzp6VZztYkWF7B4Yy1ggEIDsSUhj1d3oaEU/2xrPVKbMguAap5SXIbu7HStYxZQAUvM5SkC3wmhroTrV3gXDJlSi2UhXXTq7WhrIkJIUESwlmZmI6MScxtu1R6aHh8tbJJXmDjUEA3Z/Z+sOVA52IS2UF/Wo3NBSPS8Wghkl6s3dqk/lu0AL4TLlrIJUSoEi4Aa3c+uvWMYiUhFhzUDg3sCDeurAaQfmIZjcSUsTrSv4+hvBUuWFOCglSaqG1i77M1e28JsYkTEJSVtS9be9dddIsXCcFPQE5ScqQoSyW+EpOWugDliWY2cUAUUqaCtCQAymHM1Qqh7Ag+xgNPCfJUohRLGwuPR6DoTSHX8OpEwlWVairMkoDJdIDFVQnMo1YBm1LxHPdWYJykgVOVSQLDpRz1+UXgUrjUwk57UAyqBcHSopc/4gVCUoDKSCv4iorYU7a1NNIs3FZaQFFsxb4akOHoyg/W0U3HZ1MEJBc1AS2x9q+lesduN2M2YZHiTOGylhRKgE9A1m+HQmhibBTndK2CgKkFgNhlsqrW9qwoQkBCcwKVqqKWSDlBsTUpUNKJ6xIkBuZwXFFE3rdrB/zbVgN8UhQckgpB/Sb1O7NaEmAWP0tRRdINSCAP2JiVWLoGDO9GcelC7tGnBcPmmaAOQ5oKVAtE3xYxLrmr5uVwG6vs7Gn0ENMKtYLqGu4qPe8SY3DAfCLm2U709/WDJGCUACoBI6n7VH+IdFSypoFn9ftBKlAAmwf7/aIZOHYuUE1ahLd39YJ8hhzK9B032i1NBNW3K5Tsxp3B0r84xh8WCGLD806xsmcU1sAaKUXaj3aop1iCfMCi7y0qNMyhelLMc1rxaBSscEipBG+WopQX9x0pE0riKSXrSz/494RnBzFJVmUh0sG1Dl6sOr+ogHBYvISFJdmsSQB1YG8WlH4xnFWJlpTV0AszXJr7CJuDzMlQWc2BveFWKxaTiszMAhqu73/doPwWKGYdb9yD9/lFWp4s/nqUM1BSoBc+tIE4nMyrlu3mFCso/pSSATe5qkdldI04cuW5KnOUZy5pRgA2xUQPWF/GXmTpZKgkKSoB35hQjKQGV8IF9YzyvwQ3Ri1NlNUmoYBgCS9b3eNcTOegoNKfeAJeLeWSlnSWq1iPlYe8ZExRLKIYdvresPG9CxHNnqQqhPcbQXKkhJSZxGQ1yu9PS9n6xmTgUECYubLSipYElX/xTVvURuubK/7SpilFVTkASKN8JNtu3aD+2W5FiDiiFBeVs1XCsxqNwRSPRLMkiZJAKgSgs4BDhyRQsWYt0YR6M/2ydchYsPEAsgKS1HJd7BgQ/T6F49gZRUpRXXLlKQSBqTler6V3BEaYo/zEjTOr6y/ufcxnDH+Yrt+6o4eOuQXKwjXOVQLkuWAOhqxcFmZqRHPwac4dJIoAyXAslL2cFg5MSLDz5oNQxNf+KT9ST6mGs+WlKlgAAMKANqqC8sms0lxs1QlrQHSokOKFVQRmTuAa6XEAYclSkomWSkqWtLVGUFi96MwAqfaI+NHn/wDFcN/Dpqn/APmn9vvDxvYkK5OGmqCShOrJllgUZg39Xa1R1hnOUylJADgAGYBfdTbPT/Igbg89RxEwFSiBZyafFb2HtDjwrMKpswKJUMtiXFc70O7Rv9b0ZCjGysxKVJSrRNagsCp3dqEN31aIJXDXSEqIKcwDKJdA1yzBfo9K2MHYwtiZjaGW3Ryl22ufeMcPSCFONvmUv7vFoLhKlIqUZylYAcgbcyi1OzveDJcxRDBXlpJGbMSzpNHYOXd2AcM0GYsNLfUhTnUtLDPvYe0KZNVB60Tf/jAYZy1oSfjDlyW/URSrlKnYUAFB6wHicenMC5TlN8pAb/xU4LF9fshxQZaW/rH0MTYv/SH/AAP/ANiPpGN7wbtT8TmrVlKQlZtmox0c7EG7UjGDw2dTKYNXYUYUIuBf0iRCB5KaD4l/Jm9o3wReTMevw/URuX4QnHJKZpOQE0ZIUGygUDM70AentpWp3DFpAKizG40I/G9RFvwdVh6/hgDjlvX9hG5yzpYpuICgokB+prTpBUiWcyVhRBzA5f6imlK0pTrEWPWcoqav9Ynx6iWc2b6R0tXHqrjwopMpJc1AOlCeu/1jTEYf9SSo0oz+59fSsB8M/wBMf8R9YbTTRQ0Y09BHOcsqwvRjGGVTO1X0tfXagG8RYpSiBlBFNHtfud/aJp0tOZ2D5Rp0iPiCykDKSP5gFKU5Kdqn3MdNZpcFTFJcpKh+79GOn40SSRMWMtQKEEubHQQZL/SdeautFKaNOOn/ANsk6hZAOoDWB2oPYRKN5OJWk1WCHFxVxqrYX3tAU0pfNNSoB9Cz6dQOlNetJcIHSp6830doGFZc8GoCQwNhzyxQdoPqwql8N87FKKSBKQE51rokcvc5qigF9ocpRKQUiUkzFk5c6gNjVKCaDqdIXYpIExAAABC3bWqRX0pDThZoTtLU3S1oOXfbVnRnKw+UTkWJYldf6QrqWGZPzpCpOKVLKkLSVJ/pyqY3IUk6Xoof2hvi1F1V/wCx/wDmEXFFFpJcvzj0BoOwf5xx/jv79/4DCVJCElCQpRYEOBQUIcvWjaRAJazMKVMEsSpjVhp+bwLLUT5D1dId9f5k0V9IbSEDy3YOQgE7ghT/AEHtHWXrTL3hNNxKCVBPRmok2e+wiWUpSlApOYJ/pa9bs/QR7iaRUNStPaAuGywZiQQCC4IahDa7xr4KbCfkQwykkgKa7H1J1+wj0ASUAIlsAHXVh/yj0ceXHtnX/9k="/>
          <p:cNvSpPr>
            <a:spLocks noChangeAspect="1" noChangeArrowheads="1"/>
          </p:cNvSpPr>
          <p:nvPr/>
        </p:nvSpPr>
        <p:spPr bwMode="auto">
          <a:xfrm>
            <a:off x="155575" y="-1684338"/>
            <a:ext cx="6096000" cy="3514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2" name="Picture 6" descr="http://www.cokesmithphototravel.com/image/440859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591" y="225425"/>
            <a:ext cx="5292009" cy="305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29550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876300"/>
            <a:ext cx="4876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5956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676400"/>
            <a:ext cx="5029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81" y="1143000"/>
            <a:ext cx="448975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25014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95027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2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52425"/>
            <a:ext cx="7686675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5738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16242"/>
            <a:ext cx="8485031" cy="4598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37522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0"/>
            <a:ext cx="4953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1189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228600"/>
            <a:ext cx="760095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http://ak1.picdn.net/shutterstock/videos/3217066/preview/stock-footage-strong-wind-over-glacial-mountain-ridge-of-alphubel-mountain-peak-saas-fee-valais-switzer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76200"/>
            <a:ext cx="3581400" cy="2005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1606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800100"/>
            <a:ext cx="74295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5698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3" y="-304800"/>
            <a:ext cx="894735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https://encrypted-tbn0.gstatic.com/images?q=tbn:ANd9GcQRXuH2MIxvh_Gsms7Mz3-A3Rp-QgSzN_tfrcSiDR6WQ5P3cS58t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3781425"/>
            <a:ext cx="4000500" cy="300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03895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96" y="1676400"/>
            <a:ext cx="870966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47351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4" y="-304800"/>
            <a:ext cx="8977312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733800"/>
            <a:ext cx="5781675" cy="310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4874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48768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http://rses.anu.edu.au/files/fig2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75352"/>
            <a:ext cx="4004733" cy="300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http://wiki.fis-ski.com/images/thumb/400px-Mountain_Wav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26" y="4543426"/>
            <a:ext cx="3365974" cy="2238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0" name="Picture 10" descr="http://3.bp.blogspot.com/-F3KnNXkroFs/T1mW3aywzWI/AAAAAAAAGis/5l5aMXIu2dY/s320/mountainwave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429000"/>
            <a:ext cx="3581400" cy="330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697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481138"/>
            <a:ext cx="7905750" cy="389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35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343025"/>
            <a:ext cx="6210300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864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arthsciences.iupui.edu/research/klicht/Iceland/Geologic%20Features/Images/Rift%20Valley/P108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5048"/>
            <a:ext cx="8772525" cy="6581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upload.wikimedia.org/wikipedia/commons/a/ab/Iceland_Mid-Atlantic_Ridge_Fig16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12842"/>
            <a:ext cx="2133600" cy="221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96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On-screen Show (4:3)</PresentationFormat>
  <Paragraphs>0</Paragraphs>
  <Slides>67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Fonstad</dc:creator>
  <cp:lastModifiedBy>Mark Fonstad</cp:lastModifiedBy>
  <cp:revision>15</cp:revision>
  <dcterms:created xsi:type="dcterms:W3CDTF">2014-01-03T03:22:00Z</dcterms:created>
  <dcterms:modified xsi:type="dcterms:W3CDTF">2014-01-13T20:16:47Z</dcterms:modified>
</cp:coreProperties>
</file>