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2" r:id="rId5"/>
    <p:sldId id="263" r:id="rId6"/>
    <p:sldId id="273" r:id="rId7"/>
    <p:sldId id="264" r:id="rId8"/>
    <p:sldId id="265" r:id="rId9"/>
    <p:sldId id="258" r:id="rId10"/>
    <p:sldId id="259" r:id="rId11"/>
    <p:sldId id="260" r:id="rId12"/>
    <p:sldId id="261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4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9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3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3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2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8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5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8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3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B6BD6-C652-4F6D-B45A-0FCD0965090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04E5-0591-4A0C-A5B4-BA3DED6C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lasses\Hydrology-2012\Environmental_Hydrology_Book\Illustrations\chapter04\04x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7138"/>
            <a:ext cx="8449787" cy="53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lasses\Hydrology-2012\Environmental_Hydrology_Book\Illustrations\chapter04\04x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1488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lasses\Hydrology-2012\Environmental_Hydrology_Book\Illustrations\chapter04\04x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012825"/>
            <a:ext cx="4260850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lasses\Hydrology-2012\Environmental_Hydrology_Book\Illustrations\chapter04\04x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728663"/>
            <a:ext cx="4032250" cy="53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2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lasses\Hydrology-2012\Environmental_Hydrology_Book\Illustrations\chapter04\04x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3000"/>
            <a:ext cx="847099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Classes\Hydrology-2012\Environmental_Hydrology_Book\Illustrations\chapter04\04x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560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6096000"/>
            <a:ext cx="520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Annual Class A Pan Evaporation (in), 1946-1955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0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lasses\Hydrology-2012\Environmental_Hydrology_Book\Illustrations\chapter04\04x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6245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6096000"/>
            <a:ext cx="510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Annual Class A Pan Coefficient (%), 1946-1955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2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lasses\Hydrology-2012\Environmental_Hydrology_Book\Illustrations\chapter04\04x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0254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1747" y="6096000"/>
            <a:ext cx="457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Annual Lake Evaporation (in), 1946-1955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7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lasses\Hydrology-2012\Environmental_Hydrology_Book\Illustrations\chapter04\04x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2311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6096000"/>
            <a:ext cx="598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Standard Deviation of Class A Pan Evaporation (in), 1946-1955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1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lasses\Hydrology-2012\Environmental_Hydrology_Book\Illustrations\chapter04\04x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266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943600"/>
            <a:ext cx="751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Growing Season (May to October) Evaporation (% of Annual), 1946-1955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lasses\Hydrology-2012\Environmental_Hydrology_Book\Illustrations\chapter04\04x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9" y="228600"/>
            <a:ext cx="872008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6031468"/>
            <a:ext cx="377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Soil Water Budgets from across the 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2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lasses\Hydrology-2012\Environmental_Hydrology_Book\Illustrations\chapter04\04x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868968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8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lasses\Hydrology-2012\Environmental_Hydrology_Book\Illustrations\chapter04\04x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7446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2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ydrokit.co.uk/images/products/46_lg_1e84fe5e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92836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iencewise.anu.edu.au/article_image_big/1084/Roderick1cut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343540" cy="33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2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lasses\Hydrology-2012\Environmental_Hydrology_Book\Illustrations\chapter04\04x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7952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5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fz-potsdam.de/uploads/pics/lysimeter10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33400"/>
            <a:ext cx="8026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lasses\Hydrology-2012\Environmental_Hydrology_Book\Illustrations\chapter04\04x1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76399"/>
            <a:ext cx="4324177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Classes\Hydrology-2012\Environmental_Hydrology_Book\Illustrations\chapter04\04x1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05" y="1676400"/>
            <a:ext cx="426919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6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lasses\Hydrology-2012\Environmental_Hydrology_Book\Illustrations\chapter04\04x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685800"/>
            <a:ext cx="848593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lasses\Hydrology-2012\Environmental_Hydrology_Book\Illustrations\chapter04\04x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0395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58</Words>
  <Application>Microsoft Office PowerPoint</Application>
  <PresentationFormat>On-screen Show (4:3)</PresentationFormat>
  <Paragraphs>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3</cp:revision>
  <dcterms:created xsi:type="dcterms:W3CDTF">2012-01-24T15:34:59Z</dcterms:created>
  <dcterms:modified xsi:type="dcterms:W3CDTF">2016-01-27T16:13:53Z</dcterms:modified>
</cp:coreProperties>
</file>