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3" d="100"/>
          <a:sy n="163" d="100"/>
        </p:scale>
        <p:origin x="-20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7BD7-4E07-4B7B-BD6C-08C6C0DB8FCF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21F1-39A5-43B0-A011-3C203C64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84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7BD7-4E07-4B7B-BD6C-08C6C0DB8FCF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21F1-39A5-43B0-A011-3C203C64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7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7BD7-4E07-4B7B-BD6C-08C6C0DB8FCF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21F1-39A5-43B0-A011-3C203C64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8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7BD7-4E07-4B7B-BD6C-08C6C0DB8FCF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21F1-39A5-43B0-A011-3C203C64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5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7BD7-4E07-4B7B-BD6C-08C6C0DB8FCF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21F1-39A5-43B0-A011-3C203C64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12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7BD7-4E07-4B7B-BD6C-08C6C0DB8FCF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21F1-39A5-43B0-A011-3C203C64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1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7BD7-4E07-4B7B-BD6C-08C6C0DB8FCF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21F1-39A5-43B0-A011-3C203C64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9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7BD7-4E07-4B7B-BD6C-08C6C0DB8FCF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21F1-39A5-43B0-A011-3C203C64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07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7BD7-4E07-4B7B-BD6C-08C6C0DB8FCF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21F1-39A5-43B0-A011-3C203C64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4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7BD7-4E07-4B7B-BD6C-08C6C0DB8FCF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21F1-39A5-43B0-A011-3C203C64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6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7BD7-4E07-4B7B-BD6C-08C6C0DB8FCF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21F1-39A5-43B0-A011-3C203C64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1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A7BD7-4E07-4B7B-BD6C-08C6C0DB8FCF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C21F1-39A5-43B0-A011-3C203C64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1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885" y="762000"/>
            <a:ext cx="8817229" cy="5410200"/>
            <a:chOff x="100885" y="152400"/>
            <a:chExt cx="8817229" cy="5410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85" y="762000"/>
              <a:ext cx="3861515" cy="480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152400"/>
              <a:ext cx="5489114" cy="51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4112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25671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923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353576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732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"/>
            <a:ext cx="5334000" cy="680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094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217" y="1"/>
            <a:ext cx="5373783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979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42" y="0"/>
            <a:ext cx="55331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684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31541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464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3901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944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9" y="152400"/>
            <a:ext cx="363712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87" y="0"/>
            <a:ext cx="4157313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20000">
            <a:off x="2497254" y="2093931"/>
            <a:ext cx="3783413" cy="542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013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543800" cy="640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415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"/>
            <a:ext cx="6363895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95378"/>
            <a:ext cx="5181600" cy="328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171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1164"/>
            <a:ext cx="8229600" cy="399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09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6019800" cy="421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284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267199" cy="475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40877"/>
            <a:ext cx="4276298" cy="336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552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1" y="1371600"/>
            <a:ext cx="4397370" cy="4452405"/>
            <a:chOff x="152401" y="381000"/>
            <a:chExt cx="4397370" cy="445240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81000"/>
              <a:ext cx="394017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1" y="2971800"/>
              <a:ext cx="4397370" cy="1861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41773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411526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000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779624" cy="64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7200"/>
            <a:ext cx="4034716" cy="567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8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" y="1295400"/>
            <a:ext cx="474986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66800"/>
            <a:ext cx="3962400" cy="425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740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95" y="1676400"/>
            <a:ext cx="467979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476" y="381000"/>
            <a:ext cx="4279324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4495800"/>
            <a:ext cx="399649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752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24808"/>
            <a:ext cx="3931076" cy="237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58" y="747712"/>
            <a:ext cx="5003942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46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Fonstad</dc:creator>
  <cp:lastModifiedBy>Mark Fonstad</cp:lastModifiedBy>
  <cp:revision>4</cp:revision>
  <dcterms:created xsi:type="dcterms:W3CDTF">2013-10-14T03:29:42Z</dcterms:created>
  <dcterms:modified xsi:type="dcterms:W3CDTF">2013-10-14T04:00:36Z</dcterms:modified>
</cp:coreProperties>
</file>