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02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59FC2-82A8-4C26-8CDC-969CCE168B69}" type="datetimeFigureOut">
              <a:rPr lang="en-US" smtClean="0"/>
              <a:t>1/12/2016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50EBD-C966-47D6-821C-87F28A5DD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579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59FC2-82A8-4C26-8CDC-969CCE168B69}" type="datetimeFigureOut">
              <a:rPr lang="en-US" smtClean="0"/>
              <a:t>1/12/2016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50EBD-C966-47D6-821C-87F28A5DD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272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59FC2-82A8-4C26-8CDC-969CCE168B69}" type="datetimeFigureOut">
              <a:rPr lang="en-US" smtClean="0"/>
              <a:t>1/12/2016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50EBD-C966-47D6-821C-87F28A5DD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198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59FC2-82A8-4C26-8CDC-969CCE168B69}" type="datetimeFigureOut">
              <a:rPr lang="en-US" smtClean="0"/>
              <a:t>1/12/2016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50EBD-C966-47D6-821C-87F28A5DD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077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59FC2-82A8-4C26-8CDC-969CCE168B69}" type="datetimeFigureOut">
              <a:rPr lang="en-US" smtClean="0"/>
              <a:t>1/12/2016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50EBD-C966-47D6-821C-87F28A5DD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936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59FC2-82A8-4C26-8CDC-969CCE168B69}" type="datetimeFigureOut">
              <a:rPr lang="en-US" smtClean="0"/>
              <a:t>1/12/2016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50EBD-C966-47D6-821C-87F28A5DD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515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59FC2-82A8-4C26-8CDC-969CCE168B69}" type="datetimeFigureOut">
              <a:rPr lang="en-US" smtClean="0"/>
              <a:t>1/12/2016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50EBD-C966-47D6-821C-87F28A5DD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132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59FC2-82A8-4C26-8CDC-969CCE168B69}" type="datetimeFigureOut">
              <a:rPr lang="en-US" smtClean="0"/>
              <a:t>1/12/2016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50EBD-C966-47D6-821C-87F28A5DD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262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59FC2-82A8-4C26-8CDC-969CCE168B69}" type="datetimeFigureOut">
              <a:rPr lang="en-US" smtClean="0"/>
              <a:t>1/12/2016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50EBD-C966-47D6-821C-87F28A5DD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726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59FC2-82A8-4C26-8CDC-969CCE168B69}" type="datetimeFigureOut">
              <a:rPr lang="en-US" smtClean="0"/>
              <a:t>1/12/2016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50EBD-C966-47D6-821C-87F28A5DD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3412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59FC2-82A8-4C26-8CDC-969CCE168B69}" type="datetimeFigureOut">
              <a:rPr lang="en-US" smtClean="0"/>
              <a:t>1/12/2016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50EBD-C966-47D6-821C-87F28A5DD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76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F59FC2-82A8-4C26-8CDC-969CCE168B69}" type="datetimeFigureOut">
              <a:rPr lang="en-US" smtClean="0"/>
              <a:t>1/12/2016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150EBD-C966-47D6-821C-87F28A5DD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391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957" y="685801"/>
            <a:ext cx="9186957" cy="5486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1656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15472" y="-1058512"/>
            <a:ext cx="5334001" cy="8975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033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092527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3460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8" y="685800"/>
            <a:ext cx="9003362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5936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598" y="76201"/>
            <a:ext cx="5135002" cy="6629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7501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0"/>
            <a:ext cx="5029200" cy="6849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3911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354" y="1"/>
            <a:ext cx="5544646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1043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0"/>
            <a:ext cx="5105399" cy="6760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0880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0"/>
            <a:ext cx="5181599" cy="6667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3611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6416"/>
            <a:ext cx="8991600" cy="5485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3777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4847"/>
            <a:ext cx="9067800" cy="6145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290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96457"/>
            <a:ext cx="9067800" cy="5604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2322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889984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9800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25415"/>
            <a:ext cx="9144000" cy="5799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9994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28600"/>
            <a:ext cx="9084912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747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954" y="0"/>
            <a:ext cx="5940646" cy="6781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7862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067800" cy="4838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2331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007457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023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54076" y="-1039676"/>
            <a:ext cx="5235848" cy="883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9698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70295" y="-978258"/>
            <a:ext cx="5961162" cy="8796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2136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82337"/>
            <a:ext cx="8915400" cy="564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8987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045975"/>
            <a:ext cx="9067800" cy="51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4705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02090"/>
            <a:ext cx="9067800" cy="4841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748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" y="1050626"/>
            <a:ext cx="8991599" cy="4816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402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26496" y="-740671"/>
            <a:ext cx="5895975" cy="8234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1406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866644"/>
            <a:ext cx="8991600" cy="3010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9592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0651"/>
            <a:ext cx="8991600" cy="542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6515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"/>
            <a:ext cx="8241378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3267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100" y="1"/>
            <a:ext cx="5021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7125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77334" y="-977211"/>
            <a:ext cx="5198854" cy="8677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6186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48547" y="-824696"/>
            <a:ext cx="6825190" cy="8512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8693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37511" y="-1025349"/>
            <a:ext cx="5791199" cy="890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6424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959782"/>
            <a:ext cx="9067801" cy="2612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2503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348736"/>
            <a:ext cx="8610599" cy="6128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1024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960961"/>
            <a:ext cx="8915400" cy="2915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7532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686800" cy="6543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9896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70175"/>
            <a:ext cx="8915400" cy="497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2209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19526"/>
            <a:ext cx="9067799" cy="4443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2022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627623"/>
            <a:ext cx="8991600" cy="3249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867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96755"/>
            <a:ext cx="8839200" cy="6080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3270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59" y="76200"/>
            <a:ext cx="8803341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255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27152" y="-1039848"/>
            <a:ext cx="5867400" cy="8099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248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1" y="76202"/>
            <a:ext cx="4343399" cy="662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9572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85800"/>
            <a:ext cx="9193838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406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741" y="0"/>
            <a:ext cx="6748259" cy="6781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7003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071362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8251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50" y="1"/>
            <a:ext cx="8175150" cy="6705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8058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0</Words>
  <Application>Microsoft Office PowerPoint</Application>
  <PresentationFormat>On-screen Show (4:3)</PresentationFormat>
  <Paragraphs>0</Paragraphs>
  <Slides>47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Fonstad</dc:creator>
  <cp:lastModifiedBy>Mark Fonstad</cp:lastModifiedBy>
  <cp:revision>10</cp:revision>
  <dcterms:created xsi:type="dcterms:W3CDTF">2016-01-13T07:17:23Z</dcterms:created>
  <dcterms:modified xsi:type="dcterms:W3CDTF">2016-01-13T08:11:15Z</dcterms:modified>
</cp:coreProperties>
</file>