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61" r:id="rId2"/>
    <p:sldId id="362" r:id="rId3"/>
    <p:sldId id="363" r:id="rId4"/>
    <p:sldId id="364" r:id="rId5"/>
    <p:sldId id="365" r:id="rId6"/>
    <p:sldId id="366" r:id="rId7"/>
    <p:sldId id="367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9" r:id="rId24"/>
    <p:sldId id="350" r:id="rId25"/>
    <p:sldId id="351" r:id="rId26"/>
    <p:sldId id="35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75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F6F57-B5D5-4DFA-A5B4-061CAAF9C98C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7E711-1FA3-488F-894B-E34E1DCD6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2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FB6A-66B8-4AB7-8F81-BBD9D1C49E9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DEE-E818-4D82-B71E-82FF4532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1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FB6A-66B8-4AB7-8F81-BBD9D1C49E9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DEE-E818-4D82-B71E-82FF4532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5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FB6A-66B8-4AB7-8F81-BBD9D1C49E9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DEE-E818-4D82-B71E-82FF4532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0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FB6A-66B8-4AB7-8F81-BBD9D1C49E9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DEE-E818-4D82-B71E-82FF4532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8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FB6A-66B8-4AB7-8F81-BBD9D1C49E9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DEE-E818-4D82-B71E-82FF4532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4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FB6A-66B8-4AB7-8F81-BBD9D1C49E9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DEE-E818-4D82-B71E-82FF4532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FB6A-66B8-4AB7-8F81-BBD9D1C49E9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DEE-E818-4D82-B71E-82FF4532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6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FB6A-66B8-4AB7-8F81-BBD9D1C49E9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DEE-E818-4D82-B71E-82FF4532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6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FB6A-66B8-4AB7-8F81-BBD9D1C49E9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DEE-E818-4D82-B71E-82FF4532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3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FB6A-66B8-4AB7-8F81-BBD9D1C49E9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DEE-E818-4D82-B71E-82FF4532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5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FB6A-66B8-4AB7-8F81-BBD9D1C49E9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DEE-E818-4D82-B71E-82FF4532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8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4FB6A-66B8-4AB7-8F81-BBD9D1C49E9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DDEE-E818-4D82-B71E-82FF4532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8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62000"/>
            <a:ext cx="413607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96083"/>
            <a:ext cx="4600462" cy="336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697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"/>
            <a:ext cx="516555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312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23975"/>
            <a:ext cx="77724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951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37" y="76200"/>
            <a:ext cx="512476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1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98" y="76200"/>
            <a:ext cx="522200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947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"/>
            <a:ext cx="521617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55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9377"/>
            <a:ext cx="8839200" cy="655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4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6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3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96" y="0"/>
            <a:ext cx="66242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7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6058"/>
            <a:ext cx="8418265" cy="637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2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3981"/>
            <a:ext cx="8475727" cy="644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4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45576"/>
            <a:ext cx="8763000" cy="267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203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879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920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esertsearat.files.wordpress.com/2011/12/stinemonolakesho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" y="457200"/>
            <a:ext cx="906610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651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76300"/>
            <a:ext cx="68564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388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57175"/>
            <a:ext cx="76581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71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898"/>
            <a:ext cx="5978301" cy="666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7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14300"/>
            <a:ext cx="53721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7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39" y="0"/>
            <a:ext cx="84357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8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3" y="381001"/>
            <a:ext cx="8995037" cy="619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5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0" y="152400"/>
            <a:ext cx="854047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75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1" y="304800"/>
            <a:ext cx="7983269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11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8" y="457201"/>
            <a:ext cx="7780662" cy="62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7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9712"/>
            <a:ext cx="8686800" cy="4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57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08" y="76200"/>
            <a:ext cx="518189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3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81" y="76200"/>
            <a:ext cx="5160619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7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Fonstad</dc:creator>
  <cp:lastModifiedBy>Mark Fonstad</cp:lastModifiedBy>
  <cp:revision>11</cp:revision>
  <dcterms:created xsi:type="dcterms:W3CDTF">2012-01-09T18:50:27Z</dcterms:created>
  <dcterms:modified xsi:type="dcterms:W3CDTF">2016-01-11T15:36:06Z</dcterms:modified>
</cp:coreProperties>
</file>