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notesMasterIdLst>
    <p:notesMasterId r:id="rId11"/>
  </p:notesMasterIdLst>
  <p:sldIdLst>
    <p:sldId id="284" r:id="rId2"/>
    <p:sldId id="256" r:id="rId3"/>
    <p:sldId id="273" r:id="rId4"/>
    <p:sldId id="268" r:id="rId5"/>
    <p:sldId id="272" r:id="rId6"/>
    <p:sldId id="267" r:id="rId7"/>
    <p:sldId id="282" r:id="rId8"/>
    <p:sldId id="275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9943" autoAdjust="0"/>
  </p:normalViewPr>
  <p:slideViewPr>
    <p:cSldViewPr>
      <p:cViewPr>
        <p:scale>
          <a:sx n="76" d="100"/>
          <a:sy n="76" d="100"/>
        </p:scale>
        <p:origin x="-1720" y="-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782B-7FA7-474C-983E-4485D4B51C98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826B2-1597-BE45-A19A-D5B94A686A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Role of the artist is to make us feel   2. but these stories are a real</a:t>
            </a:r>
            <a:r>
              <a:rPr lang="en-US" baseline="0" dirty="0" smtClean="0"/>
              <a:t> departure from most literary work… concerned with the relationship between people &amp; everything else</a:t>
            </a:r>
            <a:r>
              <a:rPr lang="en-US" dirty="0" smtClean="0"/>
              <a:t>  3. Make visible, especially the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26B2-1597-BE45-A19A-D5B94A686A3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Silent Spring</a:t>
            </a:r>
            <a:r>
              <a:rPr lang="en-US" baseline="0" dirty="0" smtClean="0"/>
              <a:t> published in 1962; Carson was a scientist turned lyrical writer; she died of complications from breast cancer 2 years after book came out – she was 57.  Led to Nixon created the EPA in 1970.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are we reading this in a climate change course?  It’s not about climate change, is it?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Atwood– contemporary Canadian novelist, The Handmaid’s Tale in 1985, Oryx and Crake in 2003, dystopian sci-fi writer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26B2-1597-BE45-A19A-D5B94A686A3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26B2-1597-BE45-A19A-D5B94A686A3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26B2-1597-BE45-A19A-D5B94A686A3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26B2-1597-BE45-A19A-D5B94A686A3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7FACBC-FA16-4056-BD57-913E8C3176FC}" type="datetimeFigureOut">
              <a:rPr lang="en-US" smtClean="0"/>
              <a:pPr/>
              <a:t>1/13/15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82413B-85C6-48E8-915B-F4B3099E90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McKibben on Climate Change &amp; Fiction: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“Understand what things </a:t>
            </a:r>
            <a:r>
              <a:rPr lang="en-US" i="1" dirty="0" smtClean="0"/>
              <a:t>feel </a:t>
            </a:r>
            <a:r>
              <a:rPr lang="en-US" dirty="0" smtClean="0"/>
              <a:t>like”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“The background becomes the highest drama”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“to illuminate … to bear witness”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Rachel Carson </a:t>
            </a:r>
            <a:br>
              <a:rPr lang="en-US" dirty="0" smtClean="0"/>
            </a:br>
            <a:r>
              <a:rPr lang="en-US" dirty="0" smtClean="0"/>
              <a:t>&amp; Margaret Atwood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6172200" cy="1371600"/>
          </a:xfrm>
        </p:spPr>
        <p:txBody>
          <a:bodyPr/>
          <a:lstStyle/>
          <a:p>
            <a:r>
              <a:rPr lang="en-US" dirty="0" smtClean="0"/>
              <a:t>From DDT to Climate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85800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43000"/>
            <a:ext cx="1574132" cy="1759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685800"/>
            <a:ext cx="2895600" cy="292597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77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496778" cy="6248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40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28750"/>
            <a:ext cx="5486400" cy="40005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40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66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40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890000" cy="4851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61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62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	Close Reading </a:t>
            </a:r>
            <a:br>
              <a:rPr lang="en-US" dirty="0" smtClean="0"/>
            </a:br>
            <a:r>
              <a:rPr lang="en-US" dirty="0" smtClean="0"/>
              <a:t>“A Fable for Tomorrow”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05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	A Fable for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Fiction</a:t>
            </a:r>
            <a:r>
              <a:rPr lang="en-US" dirty="0" smtClean="0"/>
              <a:t>: a story not entirely factual, but at least partially shaped, made up, imagined.  </a:t>
            </a:r>
          </a:p>
          <a:p>
            <a:pPr lvl="1"/>
            <a:r>
              <a:rPr lang="en-US" dirty="0" smtClean="0"/>
              <a:t>“Not entirely factual” ≠  “Not true”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Fable/parable</a:t>
            </a:r>
            <a:r>
              <a:rPr lang="en-US" dirty="0" smtClean="0"/>
              <a:t> (literary genres): short, succinct, didactic fictional story that almost always ends in an explicit moral lesson (the moral of the story). A fable usually includes animals/plants/natural forces that are anthropomorphized, while a parable usually includes only human actors.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Genre: </a:t>
            </a:r>
            <a:r>
              <a:rPr lang="en-US" dirty="0" smtClean="0"/>
              <a:t>A literary type or class.  That is, a set of works characterized by similarities in subject matter, style, structure, etc.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05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		Close Reading </a:t>
            </a:r>
            <a:br>
              <a:rPr lang="en-US" smtClean="0"/>
            </a:br>
            <a:r>
              <a:rPr lang="en-US" smtClean="0"/>
              <a:t>“Time Capsule Found on the Dead Planet”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Narrative</a:t>
            </a:r>
          </a:p>
          <a:p>
            <a:pPr>
              <a:buNone/>
            </a:pPr>
            <a:r>
              <a:rPr lang="en-US" dirty="0" smtClean="0"/>
              <a:t>Story  </a:t>
            </a:r>
          </a:p>
          <a:p>
            <a:pPr>
              <a:buNone/>
            </a:pPr>
            <a:r>
              <a:rPr lang="en-US" dirty="0" smtClean="0"/>
              <a:t>Narrative Discourse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Fiction/truth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Fable</a:t>
            </a:r>
            <a:r>
              <a:rPr lang="en-US" smtClean="0"/>
              <a:t>/parable</a:t>
            </a:r>
            <a:endParaRPr lang="en-US" smtClean="0"/>
          </a:p>
          <a:p>
            <a:pPr>
              <a:buNone/>
            </a:pPr>
            <a:r>
              <a:rPr lang="en-US" dirty="0" smtClean="0"/>
              <a:t>Genre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05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3150</TotalTime>
  <Words>325</Words>
  <Application>Microsoft Macintosh PowerPoint</Application>
  <PresentationFormat>On-screen Show (4:3)</PresentationFormat>
  <Paragraphs>39</Paragraphs>
  <Slides>9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McKibben on Climate Change &amp; Fiction:</vt:lpstr>
      <vt:lpstr>Rachel Carson  &amp; Margaret Atwood</vt:lpstr>
      <vt:lpstr>Slide 3</vt:lpstr>
      <vt:lpstr>Slide 4</vt:lpstr>
      <vt:lpstr>Slide 5</vt:lpstr>
      <vt:lpstr>Slide 6</vt:lpstr>
      <vt:lpstr> Close Reading  “A Fable for Tomorrow”</vt:lpstr>
      <vt:lpstr> A Fable for Tomorrow</vt:lpstr>
      <vt:lpstr>  Close Reading  “Time Capsule Found on the Dead Planet”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Emerson and Thoreau</dc:title>
  <dc:creator>Melissa</dc:creator>
  <cp:lastModifiedBy>Stephen Siperstein</cp:lastModifiedBy>
  <cp:revision>96</cp:revision>
  <dcterms:created xsi:type="dcterms:W3CDTF">2015-01-13T18:11:58Z</dcterms:created>
  <dcterms:modified xsi:type="dcterms:W3CDTF">2015-01-13T18:12:36Z</dcterms:modified>
</cp:coreProperties>
</file>