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media/audio1.bin" ContentType="audio/unknown"/>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2"/>
  </p:notesMasterIdLst>
  <p:handoutMasterIdLst>
    <p:handoutMasterId r:id="rId63"/>
  </p:handoutMasterIdLst>
  <p:sldIdLst>
    <p:sldId id="256" r:id="rId2"/>
    <p:sldId id="257" r:id="rId3"/>
    <p:sldId id="300" r:id="rId4"/>
    <p:sldId id="301" r:id="rId5"/>
    <p:sldId id="302" r:id="rId6"/>
    <p:sldId id="303" r:id="rId7"/>
    <p:sldId id="304" r:id="rId8"/>
    <p:sldId id="305" r:id="rId9"/>
    <p:sldId id="263" r:id="rId10"/>
    <p:sldId id="260" r:id="rId11"/>
    <p:sldId id="272" r:id="rId12"/>
    <p:sldId id="265" r:id="rId13"/>
    <p:sldId id="269" r:id="rId14"/>
    <p:sldId id="275" r:id="rId15"/>
    <p:sldId id="267" r:id="rId16"/>
    <p:sldId id="266" r:id="rId17"/>
    <p:sldId id="271" r:id="rId18"/>
    <p:sldId id="286" r:id="rId19"/>
    <p:sldId id="293" r:id="rId20"/>
    <p:sldId id="264" r:id="rId21"/>
    <p:sldId id="296" r:id="rId22"/>
    <p:sldId id="297" r:id="rId23"/>
    <p:sldId id="306" r:id="rId24"/>
    <p:sldId id="291" r:id="rId25"/>
    <p:sldId id="258" r:id="rId26"/>
    <p:sldId id="281" r:id="rId27"/>
    <p:sldId id="282" r:id="rId28"/>
    <p:sldId id="287" r:id="rId29"/>
    <p:sldId id="283" r:id="rId30"/>
    <p:sldId id="288" r:id="rId31"/>
    <p:sldId id="284" r:id="rId32"/>
    <p:sldId id="290" r:id="rId33"/>
    <p:sldId id="295" r:id="rId34"/>
    <p:sldId id="261" r:id="rId35"/>
    <p:sldId id="307" r:id="rId36"/>
    <p:sldId id="308" r:id="rId37"/>
    <p:sldId id="309" r:id="rId38"/>
    <p:sldId id="310" r:id="rId39"/>
    <p:sldId id="311" r:id="rId40"/>
    <p:sldId id="312" r:id="rId41"/>
    <p:sldId id="313" r:id="rId42"/>
    <p:sldId id="314" r:id="rId43"/>
    <p:sldId id="315" r:id="rId44"/>
    <p:sldId id="316" r:id="rId45"/>
    <p:sldId id="317" r:id="rId46"/>
    <p:sldId id="318" r:id="rId47"/>
    <p:sldId id="319" r:id="rId48"/>
    <p:sldId id="320" r:id="rId49"/>
    <p:sldId id="321" r:id="rId50"/>
    <p:sldId id="322" r:id="rId51"/>
    <p:sldId id="323" r:id="rId52"/>
    <p:sldId id="324" r:id="rId53"/>
    <p:sldId id="325" r:id="rId54"/>
    <p:sldId id="326" r:id="rId55"/>
    <p:sldId id="327" r:id="rId56"/>
    <p:sldId id="328" r:id="rId57"/>
    <p:sldId id="329" r:id="rId58"/>
    <p:sldId id="330" r:id="rId59"/>
    <p:sldId id="331" r:id="rId60"/>
    <p:sldId id="294" r:id="rId6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gray"/>
  <p:clrMru>
    <a:srgbClr val="C6E6FE"/>
    <a:srgbClr val="1E41B0"/>
    <a:srgbClr val="F7F9FF"/>
    <a:srgbClr val="FFE622"/>
    <a:srgbClr val="FFD500"/>
    <a:srgbClr val="060600"/>
    <a:srgbClr val="1606D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177" autoAdjust="0"/>
  </p:normalViewPr>
  <p:slideViewPr>
    <p:cSldViewPr>
      <p:cViewPr>
        <p:scale>
          <a:sx n="68" d="100"/>
          <a:sy n="68" d="100"/>
        </p:scale>
        <p:origin x="-1632" y="-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6" d="100"/>
          <a:sy n="56" d="100"/>
        </p:scale>
        <p:origin x="-3104"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handoutMaster" Target="handoutMasters/handoutMaster1.xml"/><Relationship Id="rId64" Type="http://schemas.openxmlformats.org/officeDocument/2006/relationships/printerSettings" Target="printerSettings/printerSettings1.bin"/><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1026"/>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84995" name="Rectangle 1027"/>
          <p:cNvSpPr>
            <a:spLocks noGrp="1" noChangeArrowheads="1"/>
          </p:cNvSpPr>
          <p:nvPr>
            <p:ph type="dt" sz="quarter"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pPr>
              <a:defRPr/>
            </a:pPr>
            <a:r>
              <a:rPr lang="fr-FR" smtClean="0"/>
              <a:t>COACh Tanà 2016</a:t>
            </a:r>
            <a:endParaRPr lang="en-US"/>
          </a:p>
        </p:txBody>
      </p:sp>
      <p:sp>
        <p:nvSpPr>
          <p:cNvPr id="84996" name="Rectangle 1028"/>
          <p:cNvSpPr>
            <a:spLocks noGrp="1" noChangeArrowheads="1"/>
          </p:cNvSpPr>
          <p:nvPr>
            <p:ph type="ftr" sz="quarter" idx="2"/>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84997" name="Rectangle 1029"/>
          <p:cNvSpPr>
            <a:spLocks noGrp="1" noChangeArrowheads="1"/>
          </p:cNvSpPr>
          <p:nvPr>
            <p:ph type="sldNum" sz="quarter" idx="3"/>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pPr>
              <a:defRPr/>
            </a:pPr>
            <a:fld id="{57047D76-6E7D-0C4E-97BC-6245E174D104}" type="slidenum">
              <a:rPr lang="en-US"/>
              <a:pPr>
                <a:defRPr/>
              </a:pPr>
              <a:t>‹#›</a:t>
            </a:fld>
            <a:endParaRPr lang="en-US"/>
          </a:p>
        </p:txBody>
      </p:sp>
    </p:spTree>
    <p:extLst>
      <p:ext uri="{BB962C8B-B14F-4D97-AF65-F5344CB8AC3E}">
        <p14:creationId xmlns:p14="http://schemas.microsoft.com/office/powerpoint/2010/main" val="360509503"/>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1267"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pPr>
              <a:defRPr/>
            </a:pPr>
            <a:r>
              <a:rPr lang="fr-FR" smtClean="0"/>
              <a:t>COACh Tanà 2016</a:t>
            </a:r>
            <a:endParaRPr lang="en-US"/>
          </a:p>
        </p:txBody>
      </p:sp>
      <p:sp>
        <p:nvSpPr>
          <p:cNvPr id="112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11269"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1270"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1271"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pPr>
              <a:defRPr/>
            </a:pPr>
            <a:fld id="{4040F609-7B07-FD40-A8D7-E60400A8568D}" type="slidenum">
              <a:rPr lang="en-US"/>
              <a:pPr>
                <a:defRPr/>
              </a:pPr>
              <a:t>‹#›</a:t>
            </a:fld>
            <a:endParaRPr lang="en-US"/>
          </a:p>
        </p:txBody>
      </p:sp>
    </p:spTree>
    <p:extLst>
      <p:ext uri="{BB962C8B-B14F-4D97-AF65-F5344CB8AC3E}">
        <p14:creationId xmlns:p14="http://schemas.microsoft.com/office/powerpoint/2010/main" val="1057545575"/>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 Id="rId3" Type="http://schemas.openxmlformats.org/officeDocument/2006/relationships/image" Target="../media/image4.emf"/></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AB0180F-2462-FB4E-9418-0E7F7150300A}" type="slidenum">
              <a:rPr lang="en-US" sz="1200"/>
              <a:pPr/>
              <a:t>1</a:t>
            </a:fld>
            <a:endParaRPr lang="en-US" sz="1200"/>
          </a:p>
        </p:txBody>
      </p:sp>
      <p:sp>
        <p:nvSpPr>
          <p:cNvPr id="593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graphicFrame>
        <p:nvGraphicFramePr>
          <p:cNvPr id="5" name="Tableau 4"/>
          <p:cNvGraphicFramePr>
            <a:graphicFrameLocks noGrp="1"/>
          </p:cNvGraphicFramePr>
          <p:nvPr>
            <p:extLst>
              <p:ext uri="{D42A27DB-BD31-4B8C-83A1-F6EECF244321}">
                <p14:modId xmlns:p14="http://schemas.microsoft.com/office/powerpoint/2010/main" val="2195048584"/>
              </p:ext>
            </p:extLst>
          </p:nvPr>
        </p:nvGraphicFramePr>
        <p:xfrm>
          <a:off x="1143000" y="4765798"/>
          <a:ext cx="4572000" cy="3657600"/>
        </p:xfrm>
        <a:graphic>
          <a:graphicData uri="http://schemas.openxmlformats.org/drawingml/2006/table">
            <a:tbl>
              <a:tblPr firstRow="1" bandRow="1">
                <a:tableStyleId>{073A0DAA-6AF3-43AB-8588-CEC1D06C72B9}</a:tableStyleId>
              </a:tblPr>
              <a:tblGrid>
                <a:gridCol w="4572000"/>
              </a:tblGrid>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Espace réservé de la date 1"/>
          <p:cNvSpPr>
            <a:spLocks noGrp="1"/>
          </p:cNvSpPr>
          <p:nvPr>
            <p:ph type="dt" idx="10"/>
          </p:nvPr>
        </p:nvSpPr>
        <p:spPr/>
        <p:txBody>
          <a:bodyPr/>
          <a:lstStyle/>
          <a:p>
            <a:pPr>
              <a:defRPr/>
            </a:pPr>
            <a:r>
              <a:rPr lang="fr-FR" smtClean="0"/>
              <a:t>COACh Tanà 2016</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F217C30-B84B-6848-A7C1-3000B2258BBE}" type="slidenum">
              <a:rPr lang="en-US" sz="1200"/>
              <a:pPr/>
              <a:t>10</a:t>
            </a:fld>
            <a:endParaRPr lang="en-US" sz="1200"/>
          </a:p>
        </p:txBody>
      </p:sp>
      <p:sp>
        <p:nvSpPr>
          <p:cNvPr id="133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graphicFrame>
        <p:nvGraphicFramePr>
          <p:cNvPr id="5" name="Tableau 4"/>
          <p:cNvGraphicFramePr>
            <a:graphicFrameLocks noGrp="1"/>
          </p:cNvGraphicFramePr>
          <p:nvPr>
            <p:extLst>
              <p:ext uri="{D42A27DB-BD31-4B8C-83A1-F6EECF244321}">
                <p14:modId xmlns:p14="http://schemas.microsoft.com/office/powerpoint/2010/main" val="2195048584"/>
              </p:ext>
            </p:extLst>
          </p:nvPr>
        </p:nvGraphicFramePr>
        <p:xfrm>
          <a:off x="1143000" y="4765798"/>
          <a:ext cx="4572000" cy="3657600"/>
        </p:xfrm>
        <a:graphic>
          <a:graphicData uri="http://schemas.openxmlformats.org/drawingml/2006/table">
            <a:tbl>
              <a:tblPr firstRow="1" bandRow="1">
                <a:tableStyleId>{073A0DAA-6AF3-43AB-8588-CEC1D06C72B9}</a:tableStyleId>
              </a:tblPr>
              <a:tblGrid>
                <a:gridCol w="4572000"/>
              </a:tblGrid>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Espace réservé de la date 1"/>
          <p:cNvSpPr>
            <a:spLocks noGrp="1"/>
          </p:cNvSpPr>
          <p:nvPr>
            <p:ph type="dt" idx="10"/>
          </p:nvPr>
        </p:nvSpPr>
        <p:spPr/>
        <p:txBody>
          <a:bodyPr/>
          <a:lstStyle/>
          <a:p>
            <a:pPr>
              <a:defRPr/>
            </a:pPr>
            <a:r>
              <a:rPr lang="fr-FR" smtClean="0"/>
              <a:t>COACh Tanà 2016</a:t>
            </a: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7914239-4FEE-6949-80F2-D7B9BEF43688}" type="slidenum">
              <a:rPr lang="en-US" sz="1200"/>
              <a:pPr/>
              <a:t>11</a:t>
            </a:fld>
            <a:endParaRPr lang="en-US" sz="1200"/>
          </a:p>
        </p:txBody>
      </p:sp>
      <p:sp>
        <p:nvSpPr>
          <p:cNvPr id="36866"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graphicFrame>
        <p:nvGraphicFramePr>
          <p:cNvPr id="5" name="Tableau 4"/>
          <p:cNvGraphicFramePr>
            <a:graphicFrameLocks noGrp="1"/>
          </p:cNvGraphicFramePr>
          <p:nvPr>
            <p:extLst>
              <p:ext uri="{D42A27DB-BD31-4B8C-83A1-F6EECF244321}">
                <p14:modId xmlns:p14="http://schemas.microsoft.com/office/powerpoint/2010/main" val="2195048584"/>
              </p:ext>
            </p:extLst>
          </p:nvPr>
        </p:nvGraphicFramePr>
        <p:xfrm>
          <a:off x="1143000" y="4765798"/>
          <a:ext cx="4572000" cy="3657600"/>
        </p:xfrm>
        <a:graphic>
          <a:graphicData uri="http://schemas.openxmlformats.org/drawingml/2006/table">
            <a:tbl>
              <a:tblPr firstRow="1" bandRow="1">
                <a:tableStyleId>{073A0DAA-6AF3-43AB-8588-CEC1D06C72B9}</a:tableStyleId>
              </a:tblPr>
              <a:tblGrid>
                <a:gridCol w="4572000"/>
              </a:tblGrid>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Espace réservé de la date 1"/>
          <p:cNvSpPr>
            <a:spLocks noGrp="1"/>
          </p:cNvSpPr>
          <p:nvPr>
            <p:ph type="dt" idx="10"/>
          </p:nvPr>
        </p:nvSpPr>
        <p:spPr/>
        <p:txBody>
          <a:bodyPr/>
          <a:lstStyle/>
          <a:p>
            <a:pPr>
              <a:defRPr/>
            </a:pPr>
            <a:r>
              <a:rPr lang="fr-FR" smtClean="0"/>
              <a:t>COACh Tanà 2016</a:t>
            </a: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341462D-27F8-AF48-8CA5-5486BF1DE305}" type="slidenum">
              <a:rPr lang="en-US" sz="1200"/>
              <a:pPr/>
              <a:t>12</a:t>
            </a:fld>
            <a:endParaRPr lang="en-US" sz="1200"/>
          </a:p>
        </p:txBody>
      </p:sp>
      <p:sp>
        <p:nvSpPr>
          <p:cNvPr id="225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graphicFrame>
        <p:nvGraphicFramePr>
          <p:cNvPr id="5" name="Tableau 4"/>
          <p:cNvGraphicFramePr>
            <a:graphicFrameLocks noGrp="1"/>
          </p:cNvGraphicFramePr>
          <p:nvPr>
            <p:extLst>
              <p:ext uri="{D42A27DB-BD31-4B8C-83A1-F6EECF244321}">
                <p14:modId xmlns:p14="http://schemas.microsoft.com/office/powerpoint/2010/main" val="2195048584"/>
              </p:ext>
            </p:extLst>
          </p:nvPr>
        </p:nvGraphicFramePr>
        <p:xfrm>
          <a:off x="1143000" y="4765798"/>
          <a:ext cx="4572000" cy="3657600"/>
        </p:xfrm>
        <a:graphic>
          <a:graphicData uri="http://schemas.openxmlformats.org/drawingml/2006/table">
            <a:tbl>
              <a:tblPr firstRow="1" bandRow="1">
                <a:tableStyleId>{073A0DAA-6AF3-43AB-8588-CEC1D06C72B9}</a:tableStyleId>
              </a:tblPr>
              <a:tblGrid>
                <a:gridCol w="4572000"/>
              </a:tblGrid>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Espace réservé de la date 1"/>
          <p:cNvSpPr>
            <a:spLocks noGrp="1"/>
          </p:cNvSpPr>
          <p:nvPr>
            <p:ph type="dt" idx="10"/>
          </p:nvPr>
        </p:nvSpPr>
        <p:spPr/>
        <p:txBody>
          <a:bodyPr/>
          <a:lstStyle/>
          <a:p>
            <a:pPr>
              <a:defRPr/>
            </a:pPr>
            <a:r>
              <a:rPr lang="fr-FR" smtClean="0"/>
              <a:t>COACh Tanà 2016</a:t>
            </a: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A140B3A-5BF3-EB4F-9FF4-38490B8746A7}" type="slidenum">
              <a:rPr lang="en-US" sz="1200"/>
              <a:pPr/>
              <a:t>13</a:t>
            </a:fld>
            <a:endParaRPr lang="en-US" sz="1200"/>
          </a:p>
        </p:txBody>
      </p:sp>
      <p:sp>
        <p:nvSpPr>
          <p:cNvPr id="307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graphicFrame>
        <p:nvGraphicFramePr>
          <p:cNvPr id="5" name="Tableau 4"/>
          <p:cNvGraphicFramePr>
            <a:graphicFrameLocks noGrp="1"/>
          </p:cNvGraphicFramePr>
          <p:nvPr>
            <p:extLst>
              <p:ext uri="{D42A27DB-BD31-4B8C-83A1-F6EECF244321}">
                <p14:modId xmlns:p14="http://schemas.microsoft.com/office/powerpoint/2010/main" val="2195048584"/>
              </p:ext>
            </p:extLst>
          </p:nvPr>
        </p:nvGraphicFramePr>
        <p:xfrm>
          <a:off x="1143000" y="4765798"/>
          <a:ext cx="4572000" cy="3657600"/>
        </p:xfrm>
        <a:graphic>
          <a:graphicData uri="http://schemas.openxmlformats.org/drawingml/2006/table">
            <a:tbl>
              <a:tblPr firstRow="1" bandRow="1">
                <a:tableStyleId>{073A0DAA-6AF3-43AB-8588-CEC1D06C72B9}</a:tableStyleId>
              </a:tblPr>
              <a:tblGrid>
                <a:gridCol w="4572000"/>
              </a:tblGrid>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Espace réservé de la date 1"/>
          <p:cNvSpPr>
            <a:spLocks noGrp="1"/>
          </p:cNvSpPr>
          <p:nvPr>
            <p:ph type="dt" idx="10"/>
          </p:nvPr>
        </p:nvSpPr>
        <p:spPr/>
        <p:txBody>
          <a:bodyPr/>
          <a:lstStyle/>
          <a:p>
            <a:pPr>
              <a:defRPr/>
            </a:pPr>
            <a:r>
              <a:rPr lang="fr-FR" smtClean="0"/>
              <a:t>COACh Tanà 2016</a:t>
            </a: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5832ABF-99E9-524A-A7CC-0D0DE6340DF4}" type="slidenum">
              <a:rPr lang="en-US" sz="1200"/>
              <a:pPr/>
              <a:t>14</a:t>
            </a:fld>
            <a:endParaRPr lang="en-US" sz="1200"/>
          </a:p>
        </p:txBody>
      </p:sp>
      <p:sp>
        <p:nvSpPr>
          <p:cNvPr id="41986"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graphicFrame>
        <p:nvGraphicFramePr>
          <p:cNvPr id="5" name="Tableau 4"/>
          <p:cNvGraphicFramePr>
            <a:graphicFrameLocks noGrp="1"/>
          </p:cNvGraphicFramePr>
          <p:nvPr>
            <p:extLst>
              <p:ext uri="{D42A27DB-BD31-4B8C-83A1-F6EECF244321}">
                <p14:modId xmlns:p14="http://schemas.microsoft.com/office/powerpoint/2010/main" val="2195048584"/>
              </p:ext>
            </p:extLst>
          </p:nvPr>
        </p:nvGraphicFramePr>
        <p:xfrm>
          <a:off x="1143000" y="4765798"/>
          <a:ext cx="4572000" cy="3657600"/>
        </p:xfrm>
        <a:graphic>
          <a:graphicData uri="http://schemas.openxmlformats.org/drawingml/2006/table">
            <a:tbl>
              <a:tblPr firstRow="1" bandRow="1">
                <a:tableStyleId>{073A0DAA-6AF3-43AB-8588-CEC1D06C72B9}</a:tableStyleId>
              </a:tblPr>
              <a:tblGrid>
                <a:gridCol w="4572000"/>
              </a:tblGrid>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Espace réservé de la date 1"/>
          <p:cNvSpPr>
            <a:spLocks noGrp="1"/>
          </p:cNvSpPr>
          <p:nvPr>
            <p:ph type="dt" idx="10"/>
          </p:nvPr>
        </p:nvSpPr>
        <p:spPr/>
        <p:txBody>
          <a:bodyPr/>
          <a:lstStyle/>
          <a:p>
            <a:pPr>
              <a:defRPr/>
            </a:pPr>
            <a:r>
              <a:rPr lang="fr-FR" smtClean="0"/>
              <a:t>COACh Tanà 2016</a:t>
            </a: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1DCE2D-1D02-754E-A4CB-C1B7A50DDAB2}" type="slidenum">
              <a:rPr lang="en-US" sz="1200"/>
              <a:pPr/>
              <a:t>15</a:t>
            </a:fld>
            <a:endParaRPr lang="en-US" sz="1200"/>
          </a:p>
        </p:txBody>
      </p:sp>
      <p:sp>
        <p:nvSpPr>
          <p:cNvPr id="26626"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graphicFrame>
        <p:nvGraphicFramePr>
          <p:cNvPr id="5" name="Tableau 4"/>
          <p:cNvGraphicFramePr>
            <a:graphicFrameLocks noGrp="1"/>
          </p:cNvGraphicFramePr>
          <p:nvPr>
            <p:extLst>
              <p:ext uri="{D42A27DB-BD31-4B8C-83A1-F6EECF244321}">
                <p14:modId xmlns:p14="http://schemas.microsoft.com/office/powerpoint/2010/main" val="2195048584"/>
              </p:ext>
            </p:extLst>
          </p:nvPr>
        </p:nvGraphicFramePr>
        <p:xfrm>
          <a:off x="1143000" y="4765798"/>
          <a:ext cx="4572000" cy="3657600"/>
        </p:xfrm>
        <a:graphic>
          <a:graphicData uri="http://schemas.openxmlformats.org/drawingml/2006/table">
            <a:tbl>
              <a:tblPr firstRow="1" bandRow="1">
                <a:tableStyleId>{073A0DAA-6AF3-43AB-8588-CEC1D06C72B9}</a:tableStyleId>
              </a:tblPr>
              <a:tblGrid>
                <a:gridCol w="4572000"/>
              </a:tblGrid>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Espace réservé de la date 1"/>
          <p:cNvSpPr>
            <a:spLocks noGrp="1"/>
          </p:cNvSpPr>
          <p:nvPr>
            <p:ph type="dt" idx="10"/>
          </p:nvPr>
        </p:nvSpPr>
        <p:spPr/>
        <p:txBody>
          <a:bodyPr/>
          <a:lstStyle/>
          <a:p>
            <a:pPr>
              <a:defRPr/>
            </a:pPr>
            <a:r>
              <a:rPr lang="fr-FR" smtClean="0"/>
              <a:t>COACh Tanà 2016</a:t>
            </a: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C4785A4-CE5B-134C-8216-34F814725714}" type="slidenum">
              <a:rPr lang="en-US" sz="1200"/>
              <a:pPr/>
              <a:t>16</a:t>
            </a:fld>
            <a:endParaRPr lang="en-US" sz="1200"/>
          </a:p>
        </p:txBody>
      </p:sp>
      <p:sp>
        <p:nvSpPr>
          <p:cNvPr id="245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graphicFrame>
        <p:nvGraphicFramePr>
          <p:cNvPr id="5" name="Tableau 4"/>
          <p:cNvGraphicFramePr>
            <a:graphicFrameLocks noGrp="1"/>
          </p:cNvGraphicFramePr>
          <p:nvPr>
            <p:extLst>
              <p:ext uri="{D42A27DB-BD31-4B8C-83A1-F6EECF244321}">
                <p14:modId xmlns:p14="http://schemas.microsoft.com/office/powerpoint/2010/main" val="2195048584"/>
              </p:ext>
            </p:extLst>
          </p:nvPr>
        </p:nvGraphicFramePr>
        <p:xfrm>
          <a:off x="1143000" y="4765798"/>
          <a:ext cx="4572000" cy="3657600"/>
        </p:xfrm>
        <a:graphic>
          <a:graphicData uri="http://schemas.openxmlformats.org/drawingml/2006/table">
            <a:tbl>
              <a:tblPr firstRow="1" bandRow="1">
                <a:tableStyleId>{073A0DAA-6AF3-43AB-8588-CEC1D06C72B9}</a:tableStyleId>
              </a:tblPr>
              <a:tblGrid>
                <a:gridCol w="4572000"/>
              </a:tblGrid>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Espace réservé de la date 1"/>
          <p:cNvSpPr>
            <a:spLocks noGrp="1"/>
          </p:cNvSpPr>
          <p:nvPr>
            <p:ph type="dt" idx="10"/>
          </p:nvPr>
        </p:nvSpPr>
        <p:spPr/>
        <p:txBody>
          <a:bodyPr/>
          <a:lstStyle/>
          <a:p>
            <a:pPr>
              <a:defRPr/>
            </a:pPr>
            <a:r>
              <a:rPr lang="fr-FR" smtClean="0"/>
              <a:t>COACh Tanà 2016</a:t>
            </a: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939869C-FA58-EB4E-9136-A3C80E871374}" type="slidenum">
              <a:rPr lang="en-US" sz="1200"/>
              <a:pPr/>
              <a:t>17</a:t>
            </a:fld>
            <a:endParaRPr lang="en-US" sz="1200"/>
          </a:p>
        </p:txBody>
      </p:sp>
      <p:sp>
        <p:nvSpPr>
          <p:cNvPr id="34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graphicFrame>
        <p:nvGraphicFramePr>
          <p:cNvPr id="5" name="Tableau 4"/>
          <p:cNvGraphicFramePr>
            <a:graphicFrameLocks noGrp="1"/>
          </p:cNvGraphicFramePr>
          <p:nvPr>
            <p:extLst>
              <p:ext uri="{D42A27DB-BD31-4B8C-83A1-F6EECF244321}">
                <p14:modId xmlns:p14="http://schemas.microsoft.com/office/powerpoint/2010/main" val="2195048584"/>
              </p:ext>
            </p:extLst>
          </p:nvPr>
        </p:nvGraphicFramePr>
        <p:xfrm>
          <a:off x="1143000" y="4765798"/>
          <a:ext cx="4572000" cy="3657600"/>
        </p:xfrm>
        <a:graphic>
          <a:graphicData uri="http://schemas.openxmlformats.org/drawingml/2006/table">
            <a:tbl>
              <a:tblPr firstRow="1" bandRow="1">
                <a:tableStyleId>{073A0DAA-6AF3-43AB-8588-CEC1D06C72B9}</a:tableStyleId>
              </a:tblPr>
              <a:tblGrid>
                <a:gridCol w="4572000"/>
              </a:tblGrid>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Espace réservé de la date 1"/>
          <p:cNvSpPr>
            <a:spLocks noGrp="1"/>
          </p:cNvSpPr>
          <p:nvPr>
            <p:ph type="dt" idx="10"/>
          </p:nvPr>
        </p:nvSpPr>
        <p:spPr/>
        <p:txBody>
          <a:bodyPr/>
          <a:lstStyle/>
          <a:p>
            <a:pPr>
              <a:defRPr/>
            </a:pPr>
            <a:r>
              <a:rPr lang="fr-FR" smtClean="0"/>
              <a:t>COACh Tanà 2016</a:t>
            </a:r>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02809BB-ADF4-2B49-9C8C-458C55FDD901}" type="slidenum">
              <a:rPr lang="en-US" sz="1200"/>
              <a:pPr/>
              <a:t>18</a:t>
            </a:fld>
            <a:endParaRPr lang="en-US" sz="1200"/>
          </a:p>
        </p:txBody>
      </p:sp>
      <p:sp>
        <p:nvSpPr>
          <p:cNvPr id="573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graphicFrame>
        <p:nvGraphicFramePr>
          <p:cNvPr id="5" name="Tableau 4"/>
          <p:cNvGraphicFramePr>
            <a:graphicFrameLocks noGrp="1"/>
          </p:cNvGraphicFramePr>
          <p:nvPr>
            <p:extLst>
              <p:ext uri="{D42A27DB-BD31-4B8C-83A1-F6EECF244321}">
                <p14:modId xmlns:p14="http://schemas.microsoft.com/office/powerpoint/2010/main" val="2195048584"/>
              </p:ext>
            </p:extLst>
          </p:nvPr>
        </p:nvGraphicFramePr>
        <p:xfrm>
          <a:off x="1143000" y="4765798"/>
          <a:ext cx="4572000" cy="3657600"/>
        </p:xfrm>
        <a:graphic>
          <a:graphicData uri="http://schemas.openxmlformats.org/drawingml/2006/table">
            <a:tbl>
              <a:tblPr firstRow="1" bandRow="1">
                <a:tableStyleId>{073A0DAA-6AF3-43AB-8588-CEC1D06C72B9}</a:tableStyleId>
              </a:tblPr>
              <a:tblGrid>
                <a:gridCol w="4572000"/>
              </a:tblGrid>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Espace réservé de la date 1"/>
          <p:cNvSpPr>
            <a:spLocks noGrp="1"/>
          </p:cNvSpPr>
          <p:nvPr>
            <p:ph type="dt" idx="10"/>
          </p:nvPr>
        </p:nvSpPr>
        <p:spPr/>
        <p:txBody>
          <a:bodyPr/>
          <a:lstStyle/>
          <a:p>
            <a:pPr>
              <a:defRPr/>
            </a:pPr>
            <a:r>
              <a:rPr lang="fr-FR" smtClean="0"/>
              <a:t>COACh Tanà 2016</a:t>
            </a: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A09FF5B-6201-0642-96B8-89EB5BB99557}" type="slidenum">
              <a:rPr lang="en-US" sz="1200"/>
              <a:pPr/>
              <a:t>19</a:t>
            </a:fld>
            <a:endParaRPr lang="en-US" sz="1200"/>
          </a:p>
        </p:txBody>
      </p:sp>
      <p:sp>
        <p:nvSpPr>
          <p:cNvPr id="79874"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graphicFrame>
        <p:nvGraphicFramePr>
          <p:cNvPr id="5" name="Tableau 4"/>
          <p:cNvGraphicFramePr>
            <a:graphicFrameLocks noGrp="1"/>
          </p:cNvGraphicFramePr>
          <p:nvPr>
            <p:extLst>
              <p:ext uri="{D42A27DB-BD31-4B8C-83A1-F6EECF244321}">
                <p14:modId xmlns:p14="http://schemas.microsoft.com/office/powerpoint/2010/main" val="2195048584"/>
              </p:ext>
            </p:extLst>
          </p:nvPr>
        </p:nvGraphicFramePr>
        <p:xfrm>
          <a:off x="1143000" y="4765798"/>
          <a:ext cx="4572000" cy="3657600"/>
        </p:xfrm>
        <a:graphic>
          <a:graphicData uri="http://schemas.openxmlformats.org/drawingml/2006/table">
            <a:tbl>
              <a:tblPr firstRow="1" bandRow="1">
                <a:tableStyleId>{073A0DAA-6AF3-43AB-8588-CEC1D06C72B9}</a:tableStyleId>
              </a:tblPr>
              <a:tblGrid>
                <a:gridCol w="4572000"/>
              </a:tblGrid>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Espace réservé de la date 1"/>
          <p:cNvSpPr>
            <a:spLocks noGrp="1"/>
          </p:cNvSpPr>
          <p:nvPr>
            <p:ph type="dt" idx="10"/>
          </p:nvPr>
        </p:nvSpPr>
        <p:spPr/>
        <p:txBody>
          <a:bodyPr/>
          <a:lstStyle/>
          <a:p>
            <a:pPr>
              <a:defRPr/>
            </a:pPr>
            <a:r>
              <a:rPr lang="fr-FR" smtClean="0"/>
              <a:t>COACh Tanà 2016</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B021678-CB9D-1548-B5C9-92CEBB230869}" type="slidenum">
              <a:rPr lang="en-US" sz="1200"/>
              <a:pPr/>
              <a:t>2</a:t>
            </a:fld>
            <a:endParaRPr lang="en-US" sz="1200"/>
          </a:p>
        </p:txBody>
      </p:sp>
      <p:sp>
        <p:nvSpPr>
          <p:cNvPr id="60418"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graphicFrame>
        <p:nvGraphicFramePr>
          <p:cNvPr id="5" name="Tableau 4"/>
          <p:cNvGraphicFramePr>
            <a:graphicFrameLocks noGrp="1"/>
          </p:cNvGraphicFramePr>
          <p:nvPr>
            <p:extLst>
              <p:ext uri="{D42A27DB-BD31-4B8C-83A1-F6EECF244321}">
                <p14:modId xmlns:p14="http://schemas.microsoft.com/office/powerpoint/2010/main" val="2195048584"/>
              </p:ext>
            </p:extLst>
          </p:nvPr>
        </p:nvGraphicFramePr>
        <p:xfrm>
          <a:off x="1143000" y="4765798"/>
          <a:ext cx="4572000" cy="3657600"/>
        </p:xfrm>
        <a:graphic>
          <a:graphicData uri="http://schemas.openxmlformats.org/drawingml/2006/table">
            <a:tbl>
              <a:tblPr firstRow="1" bandRow="1">
                <a:tableStyleId>{073A0DAA-6AF3-43AB-8588-CEC1D06C72B9}</a:tableStyleId>
              </a:tblPr>
              <a:tblGrid>
                <a:gridCol w="4572000"/>
              </a:tblGrid>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Espace réservé de la date 1"/>
          <p:cNvSpPr>
            <a:spLocks noGrp="1"/>
          </p:cNvSpPr>
          <p:nvPr>
            <p:ph type="dt" idx="10"/>
          </p:nvPr>
        </p:nvSpPr>
        <p:spPr/>
        <p:txBody>
          <a:bodyPr/>
          <a:lstStyle/>
          <a:p>
            <a:pPr>
              <a:defRPr/>
            </a:pPr>
            <a:r>
              <a:rPr lang="fr-FR" smtClean="0"/>
              <a:t>COACh Tanà 2016</a:t>
            </a: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CFD12B5-A0FC-CB4E-8DB2-C4B815E3DA5C}" type="slidenum">
              <a:rPr lang="en-US" sz="1200"/>
              <a:pPr/>
              <a:t>20</a:t>
            </a:fld>
            <a:endParaRPr lang="en-US" sz="1200"/>
          </a:p>
        </p:txBody>
      </p:sp>
      <p:sp>
        <p:nvSpPr>
          <p:cNvPr id="204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graphicFrame>
        <p:nvGraphicFramePr>
          <p:cNvPr id="5" name="Tableau 4"/>
          <p:cNvGraphicFramePr>
            <a:graphicFrameLocks noGrp="1"/>
          </p:cNvGraphicFramePr>
          <p:nvPr>
            <p:extLst>
              <p:ext uri="{D42A27DB-BD31-4B8C-83A1-F6EECF244321}">
                <p14:modId xmlns:p14="http://schemas.microsoft.com/office/powerpoint/2010/main" val="2195048584"/>
              </p:ext>
            </p:extLst>
          </p:nvPr>
        </p:nvGraphicFramePr>
        <p:xfrm>
          <a:off x="1143000" y="4765798"/>
          <a:ext cx="4572000" cy="3657600"/>
        </p:xfrm>
        <a:graphic>
          <a:graphicData uri="http://schemas.openxmlformats.org/drawingml/2006/table">
            <a:tbl>
              <a:tblPr firstRow="1" bandRow="1">
                <a:tableStyleId>{073A0DAA-6AF3-43AB-8588-CEC1D06C72B9}</a:tableStyleId>
              </a:tblPr>
              <a:tblGrid>
                <a:gridCol w="4572000"/>
              </a:tblGrid>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Espace réservé de la date 1"/>
          <p:cNvSpPr>
            <a:spLocks noGrp="1"/>
          </p:cNvSpPr>
          <p:nvPr>
            <p:ph type="dt" idx="10"/>
          </p:nvPr>
        </p:nvSpPr>
        <p:spPr/>
        <p:txBody>
          <a:bodyPr/>
          <a:lstStyle/>
          <a:p>
            <a:pPr>
              <a:defRPr/>
            </a:pPr>
            <a:r>
              <a:rPr lang="fr-FR" smtClean="0"/>
              <a:t>COACh Tanà 2016</a:t>
            </a: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0DD4538-F09B-8F43-8C8A-A23F1B7AC168}" type="slidenum">
              <a:rPr lang="en-US" sz="1200"/>
              <a:pPr/>
              <a:t>21</a:t>
            </a:fld>
            <a:endParaRPr lang="en-US" sz="1200"/>
          </a:p>
        </p:txBody>
      </p:sp>
      <p:sp>
        <p:nvSpPr>
          <p:cNvPr id="204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graphicFrame>
        <p:nvGraphicFramePr>
          <p:cNvPr id="5" name="Tableau 4"/>
          <p:cNvGraphicFramePr>
            <a:graphicFrameLocks noGrp="1"/>
          </p:cNvGraphicFramePr>
          <p:nvPr>
            <p:extLst>
              <p:ext uri="{D42A27DB-BD31-4B8C-83A1-F6EECF244321}">
                <p14:modId xmlns:p14="http://schemas.microsoft.com/office/powerpoint/2010/main" val="2195048584"/>
              </p:ext>
            </p:extLst>
          </p:nvPr>
        </p:nvGraphicFramePr>
        <p:xfrm>
          <a:off x="1143000" y="4765798"/>
          <a:ext cx="4572000" cy="3657600"/>
        </p:xfrm>
        <a:graphic>
          <a:graphicData uri="http://schemas.openxmlformats.org/drawingml/2006/table">
            <a:tbl>
              <a:tblPr firstRow="1" bandRow="1">
                <a:tableStyleId>{073A0DAA-6AF3-43AB-8588-CEC1D06C72B9}</a:tableStyleId>
              </a:tblPr>
              <a:tblGrid>
                <a:gridCol w="4572000"/>
              </a:tblGrid>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Espace réservé de la date 1"/>
          <p:cNvSpPr>
            <a:spLocks noGrp="1"/>
          </p:cNvSpPr>
          <p:nvPr>
            <p:ph type="dt" idx="10"/>
          </p:nvPr>
        </p:nvSpPr>
        <p:spPr/>
        <p:txBody>
          <a:bodyPr/>
          <a:lstStyle/>
          <a:p>
            <a:pPr>
              <a:defRPr/>
            </a:pPr>
            <a:r>
              <a:rPr lang="fr-FR" smtClean="0"/>
              <a:t>COACh Tanà 2016</a:t>
            </a:r>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BCC33B-1612-074F-AB55-301D7151EE4B}" type="slidenum">
              <a:rPr lang="en-US" sz="1200"/>
              <a:pPr/>
              <a:t>22</a:t>
            </a:fld>
            <a:endParaRPr lang="en-US" sz="1200"/>
          </a:p>
        </p:txBody>
      </p:sp>
      <p:sp>
        <p:nvSpPr>
          <p:cNvPr id="204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graphicFrame>
        <p:nvGraphicFramePr>
          <p:cNvPr id="5" name="Tableau 4"/>
          <p:cNvGraphicFramePr>
            <a:graphicFrameLocks noGrp="1"/>
          </p:cNvGraphicFramePr>
          <p:nvPr>
            <p:extLst>
              <p:ext uri="{D42A27DB-BD31-4B8C-83A1-F6EECF244321}">
                <p14:modId xmlns:p14="http://schemas.microsoft.com/office/powerpoint/2010/main" val="2195048584"/>
              </p:ext>
            </p:extLst>
          </p:nvPr>
        </p:nvGraphicFramePr>
        <p:xfrm>
          <a:off x="1143000" y="4765798"/>
          <a:ext cx="4572000" cy="3657600"/>
        </p:xfrm>
        <a:graphic>
          <a:graphicData uri="http://schemas.openxmlformats.org/drawingml/2006/table">
            <a:tbl>
              <a:tblPr firstRow="1" bandRow="1">
                <a:tableStyleId>{073A0DAA-6AF3-43AB-8588-CEC1D06C72B9}</a:tableStyleId>
              </a:tblPr>
              <a:tblGrid>
                <a:gridCol w="4572000"/>
              </a:tblGrid>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Espace réservé de la date 1"/>
          <p:cNvSpPr>
            <a:spLocks noGrp="1"/>
          </p:cNvSpPr>
          <p:nvPr>
            <p:ph type="dt" idx="10"/>
          </p:nvPr>
        </p:nvSpPr>
        <p:spPr/>
        <p:txBody>
          <a:bodyPr/>
          <a:lstStyle/>
          <a:p>
            <a:pPr>
              <a:defRPr/>
            </a:pPr>
            <a:r>
              <a:rPr lang="fr-FR" smtClean="0"/>
              <a:t>COACh Tanà 2016</a:t>
            </a:r>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FEE7BB5-F94B-6C44-850A-74941E0D063E}" type="slidenum">
              <a:rPr lang="en-US" sz="1200"/>
              <a:pPr/>
              <a:t>23</a:t>
            </a:fld>
            <a:endParaRPr lang="en-US" sz="1200"/>
          </a:p>
        </p:txBody>
      </p:sp>
      <p:sp>
        <p:nvSpPr>
          <p:cNvPr id="204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graphicFrame>
        <p:nvGraphicFramePr>
          <p:cNvPr id="5" name="Tableau 4"/>
          <p:cNvGraphicFramePr>
            <a:graphicFrameLocks noGrp="1"/>
          </p:cNvGraphicFramePr>
          <p:nvPr>
            <p:extLst>
              <p:ext uri="{D42A27DB-BD31-4B8C-83A1-F6EECF244321}">
                <p14:modId xmlns:p14="http://schemas.microsoft.com/office/powerpoint/2010/main" val="2195048584"/>
              </p:ext>
            </p:extLst>
          </p:nvPr>
        </p:nvGraphicFramePr>
        <p:xfrm>
          <a:off x="1143000" y="4765798"/>
          <a:ext cx="4572000" cy="3657600"/>
        </p:xfrm>
        <a:graphic>
          <a:graphicData uri="http://schemas.openxmlformats.org/drawingml/2006/table">
            <a:tbl>
              <a:tblPr firstRow="1" bandRow="1">
                <a:tableStyleId>{073A0DAA-6AF3-43AB-8588-CEC1D06C72B9}</a:tableStyleId>
              </a:tblPr>
              <a:tblGrid>
                <a:gridCol w="4572000"/>
              </a:tblGrid>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Espace réservé de la date 1"/>
          <p:cNvSpPr>
            <a:spLocks noGrp="1"/>
          </p:cNvSpPr>
          <p:nvPr>
            <p:ph type="dt" idx="10"/>
          </p:nvPr>
        </p:nvSpPr>
        <p:spPr/>
        <p:txBody>
          <a:bodyPr/>
          <a:lstStyle/>
          <a:p>
            <a:pPr>
              <a:defRPr/>
            </a:pPr>
            <a:r>
              <a:rPr lang="fr-FR" smtClean="0"/>
              <a:t>COACh Tanà 2016</a:t>
            </a:r>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CA5F5D0-3B55-B849-94AC-D7E646EAE0EA}" type="slidenum">
              <a:rPr lang="en-US" sz="1200"/>
              <a:pPr/>
              <a:t>24</a:t>
            </a:fld>
            <a:endParaRPr lang="en-US" sz="1200"/>
          </a:p>
        </p:txBody>
      </p:sp>
      <p:sp>
        <p:nvSpPr>
          <p:cNvPr id="757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graphicFrame>
        <p:nvGraphicFramePr>
          <p:cNvPr id="5" name="Tableau 4"/>
          <p:cNvGraphicFramePr>
            <a:graphicFrameLocks noGrp="1"/>
          </p:cNvGraphicFramePr>
          <p:nvPr>
            <p:extLst>
              <p:ext uri="{D42A27DB-BD31-4B8C-83A1-F6EECF244321}">
                <p14:modId xmlns:p14="http://schemas.microsoft.com/office/powerpoint/2010/main" val="2195048584"/>
              </p:ext>
            </p:extLst>
          </p:nvPr>
        </p:nvGraphicFramePr>
        <p:xfrm>
          <a:off x="1143000" y="4765798"/>
          <a:ext cx="4572000" cy="3657600"/>
        </p:xfrm>
        <a:graphic>
          <a:graphicData uri="http://schemas.openxmlformats.org/drawingml/2006/table">
            <a:tbl>
              <a:tblPr firstRow="1" bandRow="1">
                <a:tableStyleId>{073A0DAA-6AF3-43AB-8588-CEC1D06C72B9}</a:tableStyleId>
              </a:tblPr>
              <a:tblGrid>
                <a:gridCol w="4572000"/>
              </a:tblGrid>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Espace réservé de la date 1"/>
          <p:cNvSpPr>
            <a:spLocks noGrp="1"/>
          </p:cNvSpPr>
          <p:nvPr>
            <p:ph type="dt" idx="10"/>
          </p:nvPr>
        </p:nvSpPr>
        <p:spPr/>
        <p:txBody>
          <a:bodyPr/>
          <a:lstStyle/>
          <a:p>
            <a:pPr>
              <a:defRPr/>
            </a:pPr>
            <a:r>
              <a:rPr lang="fr-FR" smtClean="0"/>
              <a:t>COACh Tanà 2016</a:t>
            </a:r>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1FC7D17-ECE1-6B49-8EDF-B27A34658722}" type="slidenum">
              <a:rPr lang="en-US" sz="1200"/>
              <a:pPr/>
              <a:t>25</a:t>
            </a:fld>
            <a:endParaRPr lang="en-US" sz="1200"/>
          </a:p>
        </p:txBody>
      </p:sp>
      <p:sp>
        <p:nvSpPr>
          <p:cNvPr id="614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graphicFrame>
        <p:nvGraphicFramePr>
          <p:cNvPr id="5" name="Tableau 4"/>
          <p:cNvGraphicFramePr>
            <a:graphicFrameLocks noGrp="1"/>
          </p:cNvGraphicFramePr>
          <p:nvPr>
            <p:extLst>
              <p:ext uri="{D42A27DB-BD31-4B8C-83A1-F6EECF244321}">
                <p14:modId xmlns:p14="http://schemas.microsoft.com/office/powerpoint/2010/main" val="2195048584"/>
              </p:ext>
            </p:extLst>
          </p:nvPr>
        </p:nvGraphicFramePr>
        <p:xfrm>
          <a:off x="1143000" y="4765798"/>
          <a:ext cx="4572000" cy="3657600"/>
        </p:xfrm>
        <a:graphic>
          <a:graphicData uri="http://schemas.openxmlformats.org/drawingml/2006/table">
            <a:tbl>
              <a:tblPr firstRow="1" bandRow="1">
                <a:tableStyleId>{073A0DAA-6AF3-43AB-8588-CEC1D06C72B9}</a:tableStyleId>
              </a:tblPr>
              <a:tblGrid>
                <a:gridCol w="4572000"/>
              </a:tblGrid>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Espace réservé de la date 1"/>
          <p:cNvSpPr>
            <a:spLocks noGrp="1"/>
          </p:cNvSpPr>
          <p:nvPr>
            <p:ph type="dt" idx="10"/>
          </p:nvPr>
        </p:nvSpPr>
        <p:spPr/>
        <p:txBody>
          <a:bodyPr/>
          <a:lstStyle/>
          <a:p>
            <a:pPr>
              <a:defRPr/>
            </a:pPr>
            <a:r>
              <a:rPr lang="fr-FR" smtClean="0"/>
              <a:t>COACh Tanà 2016</a:t>
            </a: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00AEECA-3CD9-F640-B14C-8C21839B385F}" type="slidenum">
              <a:rPr lang="en-US" sz="1200"/>
              <a:pPr/>
              <a:t>26</a:t>
            </a:fld>
            <a:endParaRPr lang="en-US" sz="1200"/>
          </a:p>
        </p:txBody>
      </p:sp>
      <p:sp>
        <p:nvSpPr>
          <p:cNvPr id="624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graphicFrame>
        <p:nvGraphicFramePr>
          <p:cNvPr id="5" name="Tableau 4"/>
          <p:cNvGraphicFramePr>
            <a:graphicFrameLocks noGrp="1"/>
          </p:cNvGraphicFramePr>
          <p:nvPr>
            <p:extLst>
              <p:ext uri="{D42A27DB-BD31-4B8C-83A1-F6EECF244321}">
                <p14:modId xmlns:p14="http://schemas.microsoft.com/office/powerpoint/2010/main" val="2195048584"/>
              </p:ext>
            </p:extLst>
          </p:nvPr>
        </p:nvGraphicFramePr>
        <p:xfrm>
          <a:off x="1143000" y="4765798"/>
          <a:ext cx="4572000" cy="3657600"/>
        </p:xfrm>
        <a:graphic>
          <a:graphicData uri="http://schemas.openxmlformats.org/drawingml/2006/table">
            <a:tbl>
              <a:tblPr firstRow="1" bandRow="1">
                <a:tableStyleId>{073A0DAA-6AF3-43AB-8588-CEC1D06C72B9}</a:tableStyleId>
              </a:tblPr>
              <a:tblGrid>
                <a:gridCol w="4572000"/>
              </a:tblGrid>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Espace réservé de la date 1"/>
          <p:cNvSpPr>
            <a:spLocks noGrp="1"/>
          </p:cNvSpPr>
          <p:nvPr>
            <p:ph type="dt" idx="10"/>
          </p:nvPr>
        </p:nvSpPr>
        <p:spPr/>
        <p:txBody>
          <a:bodyPr/>
          <a:lstStyle/>
          <a:p>
            <a:pPr>
              <a:defRPr/>
            </a:pPr>
            <a:r>
              <a:rPr lang="fr-FR" smtClean="0"/>
              <a:t>COACh Tanà 2016</a:t>
            </a:r>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65C246A-77AA-9446-8E77-41983634AF10}" type="slidenum">
              <a:rPr lang="en-US" sz="1200"/>
              <a:pPr/>
              <a:t>27</a:t>
            </a:fld>
            <a:endParaRPr lang="en-US" sz="1200"/>
          </a:p>
        </p:txBody>
      </p:sp>
      <p:sp>
        <p:nvSpPr>
          <p:cNvPr id="532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graphicFrame>
        <p:nvGraphicFramePr>
          <p:cNvPr id="5" name="Tableau 4"/>
          <p:cNvGraphicFramePr>
            <a:graphicFrameLocks noGrp="1"/>
          </p:cNvGraphicFramePr>
          <p:nvPr>
            <p:extLst>
              <p:ext uri="{D42A27DB-BD31-4B8C-83A1-F6EECF244321}">
                <p14:modId xmlns:p14="http://schemas.microsoft.com/office/powerpoint/2010/main" val="2195048584"/>
              </p:ext>
            </p:extLst>
          </p:nvPr>
        </p:nvGraphicFramePr>
        <p:xfrm>
          <a:off x="1143000" y="4765798"/>
          <a:ext cx="4572000" cy="3657600"/>
        </p:xfrm>
        <a:graphic>
          <a:graphicData uri="http://schemas.openxmlformats.org/drawingml/2006/table">
            <a:tbl>
              <a:tblPr firstRow="1" bandRow="1">
                <a:tableStyleId>{073A0DAA-6AF3-43AB-8588-CEC1D06C72B9}</a:tableStyleId>
              </a:tblPr>
              <a:tblGrid>
                <a:gridCol w="4572000"/>
              </a:tblGrid>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Espace réservé de la date 1"/>
          <p:cNvSpPr>
            <a:spLocks noGrp="1"/>
          </p:cNvSpPr>
          <p:nvPr>
            <p:ph type="dt" idx="10"/>
          </p:nvPr>
        </p:nvSpPr>
        <p:spPr/>
        <p:txBody>
          <a:bodyPr/>
          <a:lstStyle/>
          <a:p>
            <a:pPr>
              <a:defRPr/>
            </a:pPr>
            <a:r>
              <a:rPr lang="fr-FR" smtClean="0"/>
              <a:t>COACh Tanà 2016</a:t>
            </a:r>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0173C81-A1D9-824B-926F-BD992278E0BC}" type="slidenum">
              <a:rPr lang="en-US" sz="1200"/>
              <a:pPr/>
              <a:t>28</a:t>
            </a:fld>
            <a:endParaRPr lang="en-US" sz="1200"/>
          </a:p>
        </p:txBody>
      </p:sp>
      <p:sp>
        <p:nvSpPr>
          <p:cNvPr id="645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graphicFrame>
        <p:nvGraphicFramePr>
          <p:cNvPr id="5" name="Tableau 4"/>
          <p:cNvGraphicFramePr>
            <a:graphicFrameLocks noGrp="1"/>
          </p:cNvGraphicFramePr>
          <p:nvPr>
            <p:extLst>
              <p:ext uri="{D42A27DB-BD31-4B8C-83A1-F6EECF244321}">
                <p14:modId xmlns:p14="http://schemas.microsoft.com/office/powerpoint/2010/main" val="2195048584"/>
              </p:ext>
            </p:extLst>
          </p:nvPr>
        </p:nvGraphicFramePr>
        <p:xfrm>
          <a:off x="1143000" y="4765798"/>
          <a:ext cx="4572000" cy="3657600"/>
        </p:xfrm>
        <a:graphic>
          <a:graphicData uri="http://schemas.openxmlformats.org/drawingml/2006/table">
            <a:tbl>
              <a:tblPr firstRow="1" bandRow="1">
                <a:tableStyleId>{073A0DAA-6AF3-43AB-8588-CEC1D06C72B9}</a:tableStyleId>
              </a:tblPr>
              <a:tblGrid>
                <a:gridCol w="4572000"/>
              </a:tblGrid>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Espace réservé de la date 1"/>
          <p:cNvSpPr>
            <a:spLocks noGrp="1"/>
          </p:cNvSpPr>
          <p:nvPr>
            <p:ph type="dt" idx="10"/>
          </p:nvPr>
        </p:nvSpPr>
        <p:spPr/>
        <p:txBody>
          <a:bodyPr/>
          <a:lstStyle/>
          <a:p>
            <a:pPr>
              <a:defRPr/>
            </a:pPr>
            <a:r>
              <a:rPr lang="fr-FR" smtClean="0"/>
              <a:t>COACh Tanà 2016</a:t>
            </a:r>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B2250CA-E843-F343-8A17-72DFD2804457}" type="slidenum">
              <a:rPr lang="en-US" sz="1200"/>
              <a:pPr/>
              <a:t>29</a:t>
            </a:fld>
            <a:endParaRPr lang="en-US" sz="1200"/>
          </a:p>
        </p:txBody>
      </p:sp>
      <p:sp>
        <p:nvSpPr>
          <p:cNvPr id="583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graphicFrame>
        <p:nvGraphicFramePr>
          <p:cNvPr id="5" name="Tableau 4"/>
          <p:cNvGraphicFramePr>
            <a:graphicFrameLocks noGrp="1"/>
          </p:cNvGraphicFramePr>
          <p:nvPr>
            <p:extLst>
              <p:ext uri="{D42A27DB-BD31-4B8C-83A1-F6EECF244321}">
                <p14:modId xmlns:p14="http://schemas.microsoft.com/office/powerpoint/2010/main" val="2195048584"/>
              </p:ext>
            </p:extLst>
          </p:nvPr>
        </p:nvGraphicFramePr>
        <p:xfrm>
          <a:off x="1143000" y="4765798"/>
          <a:ext cx="4572000" cy="3657600"/>
        </p:xfrm>
        <a:graphic>
          <a:graphicData uri="http://schemas.openxmlformats.org/drawingml/2006/table">
            <a:tbl>
              <a:tblPr firstRow="1" bandRow="1">
                <a:tableStyleId>{073A0DAA-6AF3-43AB-8588-CEC1D06C72B9}</a:tableStyleId>
              </a:tblPr>
              <a:tblGrid>
                <a:gridCol w="4572000"/>
              </a:tblGrid>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Espace réservé de la date 1"/>
          <p:cNvSpPr>
            <a:spLocks noGrp="1"/>
          </p:cNvSpPr>
          <p:nvPr>
            <p:ph type="dt" idx="10"/>
          </p:nvPr>
        </p:nvSpPr>
        <p:spPr/>
        <p:txBody>
          <a:bodyPr/>
          <a:lstStyle/>
          <a:p>
            <a:pPr>
              <a:defRPr/>
            </a:pPr>
            <a:r>
              <a:rPr lang="fr-FR" smtClean="0"/>
              <a:t>COACh Tanà 2016</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p:cNvSpPr>
          <p:nvPr>
            <p:ph type="sldImg"/>
          </p:nvPr>
        </p:nvSpPr>
        <p:spPr>
          <a:xfrm>
            <a:off x="1157288" y="681038"/>
            <a:ext cx="4545012" cy="3408362"/>
          </a:xfrm>
          <a:solidFill>
            <a:srgbClr val="FFFFFF"/>
          </a:solidFill>
          <a:ln/>
          <a:extLst>
            <a:ext uri="{FAA26D3D-D897-4be2-8F04-BA451C77F1D7}">
              <ma14:placeholderFlag xmlns:ma14="http://schemas.microsoft.com/office/mac/drawingml/2011/main" val="1"/>
            </a:ext>
          </a:extLst>
        </p:spPr>
      </p:sp>
      <p:graphicFrame>
        <p:nvGraphicFramePr>
          <p:cNvPr id="4" name="Tableau 3"/>
          <p:cNvGraphicFramePr>
            <a:graphicFrameLocks noGrp="1"/>
          </p:cNvGraphicFramePr>
          <p:nvPr>
            <p:extLst>
              <p:ext uri="{D42A27DB-BD31-4B8C-83A1-F6EECF244321}">
                <p14:modId xmlns:p14="http://schemas.microsoft.com/office/powerpoint/2010/main" val="2195048584"/>
              </p:ext>
            </p:extLst>
          </p:nvPr>
        </p:nvGraphicFramePr>
        <p:xfrm>
          <a:off x="1143000" y="4765798"/>
          <a:ext cx="4572000" cy="3657600"/>
        </p:xfrm>
        <a:graphic>
          <a:graphicData uri="http://schemas.openxmlformats.org/drawingml/2006/table">
            <a:tbl>
              <a:tblPr firstRow="1" bandRow="1">
                <a:tableStyleId>{073A0DAA-6AF3-43AB-8588-CEC1D06C72B9}</a:tableStyleId>
              </a:tblPr>
              <a:tblGrid>
                <a:gridCol w="4572000"/>
              </a:tblGrid>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Espace réservé de la date 1"/>
          <p:cNvSpPr>
            <a:spLocks noGrp="1"/>
          </p:cNvSpPr>
          <p:nvPr>
            <p:ph type="dt" idx="10"/>
          </p:nvPr>
        </p:nvSpPr>
        <p:spPr/>
        <p:txBody>
          <a:bodyPr/>
          <a:lstStyle/>
          <a:p>
            <a:pPr>
              <a:defRPr/>
            </a:pPr>
            <a:r>
              <a:rPr lang="fr-FR" smtClean="0"/>
              <a:t>COACh Tanà 2016</a:t>
            </a:r>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6905E5E-2F61-5048-AB15-AA8FE04A124C}" type="slidenum">
              <a:rPr lang="en-US" sz="1200"/>
              <a:pPr/>
              <a:t>30</a:t>
            </a:fld>
            <a:endParaRPr lang="en-US" sz="1200"/>
          </a:p>
        </p:txBody>
      </p:sp>
      <p:sp>
        <p:nvSpPr>
          <p:cNvPr id="665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graphicFrame>
        <p:nvGraphicFramePr>
          <p:cNvPr id="5" name="Tableau 4"/>
          <p:cNvGraphicFramePr>
            <a:graphicFrameLocks noGrp="1"/>
          </p:cNvGraphicFramePr>
          <p:nvPr>
            <p:extLst>
              <p:ext uri="{D42A27DB-BD31-4B8C-83A1-F6EECF244321}">
                <p14:modId xmlns:p14="http://schemas.microsoft.com/office/powerpoint/2010/main" val="2195048584"/>
              </p:ext>
            </p:extLst>
          </p:nvPr>
        </p:nvGraphicFramePr>
        <p:xfrm>
          <a:off x="1143000" y="4765798"/>
          <a:ext cx="4572000" cy="3657600"/>
        </p:xfrm>
        <a:graphic>
          <a:graphicData uri="http://schemas.openxmlformats.org/drawingml/2006/table">
            <a:tbl>
              <a:tblPr firstRow="1" bandRow="1">
                <a:tableStyleId>{073A0DAA-6AF3-43AB-8588-CEC1D06C72B9}</a:tableStyleId>
              </a:tblPr>
              <a:tblGrid>
                <a:gridCol w="4572000"/>
              </a:tblGrid>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Espace réservé de la date 1"/>
          <p:cNvSpPr>
            <a:spLocks noGrp="1"/>
          </p:cNvSpPr>
          <p:nvPr>
            <p:ph type="dt" idx="10"/>
          </p:nvPr>
        </p:nvSpPr>
        <p:spPr/>
        <p:txBody>
          <a:bodyPr/>
          <a:lstStyle/>
          <a:p>
            <a:pPr>
              <a:defRPr/>
            </a:pPr>
            <a:r>
              <a:rPr lang="fr-FR" smtClean="0"/>
              <a:t>COACh Tanà 2016</a:t>
            </a:r>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7682703-2942-B645-9970-934AD631C3D1}" type="slidenum">
              <a:rPr lang="en-US" sz="1200"/>
              <a:pPr/>
              <a:t>31</a:t>
            </a:fld>
            <a:endParaRPr lang="en-US" sz="1200"/>
          </a:p>
        </p:txBody>
      </p:sp>
      <p:sp>
        <p:nvSpPr>
          <p:cNvPr id="675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graphicFrame>
        <p:nvGraphicFramePr>
          <p:cNvPr id="5" name="Tableau 4"/>
          <p:cNvGraphicFramePr>
            <a:graphicFrameLocks noGrp="1"/>
          </p:cNvGraphicFramePr>
          <p:nvPr>
            <p:extLst>
              <p:ext uri="{D42A27DB-BD31-4B8C-83A1-F6EECF244321}">
                <p14:modId xmlns:p14="http://schemas.microsoft.com/office/powerpoint/2010/main" val="2195048584"/>
              </p:ext>
            </p:extLst>
          </p:nvPr>
        </p:nvGraphicFramePr>
        <p:xfrm>
          <a:off x="1143000" y="4765798"/>
          <a:ext cx="4572000" cy="3657600"/>
        </p:xfrm>
        <a:graphic>
          <a:graphicData uri="http://schemas.openxmlformats.org/drawingml/2006/table">
            <a:tbl>
              <a:tblPr firstRow="1" bandRow="1">
                <a:tableStyleId>{073A0DAA-6AF3-43AB-8588-CEC1D06C72B9}</a:tableStyleId>
              </a:tblPr>
              <a:tblGrid>
                <a:gridCol w="4572000"/>
              </a:tblGrid>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Espace réservé de la date 1"/>
          <p:cNvSpPr>
            <a:spLocks noGrp="1"/>
          </p:cNvSpPr>
          <p:nvPr>
            <p:ph type="dt" idx="10"/>
          </p:nvPr>
        </p:nvSpPr>
        <p:spPr/>
        <p:txBody>
          <a:bodyPr/>
          <a:lstStyle/>
          <a:p>
            <a:pPr>
              <a:defRPr/>
            </a:pPr>
            <a:r>
              <a:rPr lang="fr-FR" smtClean="0"/>
              <a:t>COACh Tanà 2016</a:t>
            </a:r>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0F7D2E9-0158-0D4C-BE32-EA384E8BD002}" type="slidenum">
              <a:rPr lang="en-US" sz="1200"/>
              <a:pPr/>
              <a:t>32</a:t>
            </a:fld>
            <a:endParaRPr lang="en-US" sz="1200"/>
          </a:p>
        </p:txBody>
      </p:sp>
      <p:sp>
        <p:nvSpPr>
          <p:cNvPr id="737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graphicFrame>
        <p:nvGraphicFramePr>
          <p:cNvPr id="5" name="Tableau 4"/>
          <p:cNvGraphicFramePr>
            <a:graphicFrameLocks noGrp="1"/>
          </p:cNvGraphicFramePr>
          <p:nvPr>
            <p:extLst>
              <p:ext uri="{D42A27DB-BD31-4B8C-83A1-F6EECF244321}">
                <p14:modId xmlns:p14="http://schemas.microsoft.com/office/powerpoint/2010/main" val="2195048584"/>
              </p:ext>
            </p:extLst>
          </p:nvPr>
        </p:nvGraphicFramePr>
        <p:xfrm>
          <a:off x="1143000" y="4765798"/>
          <a:ext cx="4572000" cy="3657600"/>
        </p:xfrm>
        <a:graphic>
          <a:graphicData uri="http://schemas.openxmlformats.org/drawingml/2006/table">
            <a:tbl>
              <a:tblPr firstRow="1" bandRow="1">
                <a:tableStyleId>{073A0DAA-6AF3-43AB-8588-CEC1D06C72B9}</a:tableStyleId>
              </a:tblPr>
              <a:tblGrid>
                <a:gridCol w="4572000"/>
              </a:tblGrid>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Espace réservé de la date 1"/>
          <p:cNvSpPr>
            <a:spLocks noGrp="1"/>
          </p:cNvSpPr>
          <p:nvPr>
            <p:ph type="dt" idx="10"/>
          </p:nvPr>
        </p:nvSpPr>
        <p:spPr/>
        <p:txBody>
          <a:bodyPr/>
          <a:lstStyle/>
          <a:p>
            <a:pPr>
              <a:defRPr/>
            </a:pPr>
            <a:r>
              <a:rPr lang="fr-FR" smtClean="0"/>
              <a:t>COACh Tanà 2016</a:t>
            </a:r>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C4088D8-1B47-684D-A4B6-85246852EA00}" type="slidenum">
              <a:rPr lang="en-US" sz="1200"/>
              <a:pPr/>
              <a:t>33</a:t>
            </a:fld>
            <a:endParaRPr lang="en-US" sz="1200"/>
          </a:p>
        </p:txBody>
      </p:sp>
      <p:sp>
        <p:nvSpPr>
          <p:cNvPr id="83970"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graphicFrame>
        <p:nvGraphicFramePr>
          <p:cNvPr id="5" name="Tableau 4"/>
          <p:cNvGraphicFramePr>
            <a:graphicFrameLocks noGrp="1"/>
          </p:cNvGraphicFramePr>
          <p:nvPr>
            <p:extLst>
              <p:ext uri="{D42A27DB-BD31-4B8C-83A1-F6EECF244321}">
                <p14:modId xmlns:p14="http://schemas.microsoft.com/office/powerpoint/2010/main" val="2195048584"/>
              </p:ext>
            </p:extLst>
          </p:nvPr>
        </p:nvGraphicFramePr>
        <p:xfrm>
          <a:off x="1143000" y="4765798"/>
          <a:ext cx="4572000" cy="3657600"/>
        </p:xfrm>
        <a:graphic>
          <a:graphicData uri="http://schemas.openxmlformats.org/drawingml/2006/table">
            <a:tbl>
              <a:tblPr firstRow="1" bandRow="1">
                <a:tableStyleId>{073A0DAA-6AF3-43AB-8588-CEC1D06C72B9}</a:tableStyleId>
              </a:tblPr>
              <a:tblGrid>
                <a:gridCol w="4572000"/>
              </a:tblGrid>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Espace réservé de la date 1"/>
          <p:cNvSpPr>
            <a:spLocks noGrp="1"/>
          </p:cNvSpPr>
          <p:nvPr>
            <p:ph type="dt" idx="10"/>
          </p:nvPr>
        </p:nvSpPr>
        <p:spPr/>
        <p:txBody>
          <a:bodyPr/>
          <a:lstStyle/>
          <a:p>
            <a:pPr>
              <a:defRPr/>
            </a:pPr>
            <a:r>
              <a:rPr lang="fr-FR" smtClean="0"/>
              <a:t>COACh Tanà 2016</a:t>
            </a:r>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509288D-038F-2C49-A4EC-AF43D47FAEBD}" type="slidenum">
              <a:rPr lang="en-US" sz="1200"/>
              <a:pPr/>
              <a:t>34</a:t>
            </a:fld>
            <a:endParaRPr lang="en-US" sz="1200"/>
          </a:p>
        </p:txBody>
      </p:sp>
      <p:sp>
        <p:nvSpPr>
          <p:cNvPr id="122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graphicFrame>
        <p:nvGraphicFramePr>
          <p:cNvPr id="5" name="Tableau 4"/>
          <p:cNvGraphicFramePr>
            <a:graphicFrameLocks noGrp="1"/>
          </p:cNvGraphicFramePr>
          <p:nvPr>
            <p:extLst>
              <p:ext uri="{D42A27DB-BD31-4B8C-83A1-F6EECF244321}">
                <p14:modId xmlns:p14="http://schemas.microsoft.com/office/powerpoint/2010/main" val="2195048584"/>
              </p:ext>
            </p:extLst>
          </p:nvPr>
        </p:nvGraphicFramePr>
        <p:xfrm>
          <a:off x="1143000" y="4765798"/>
          <a:ext cx="4572000" cy="3657600"/>
        </p:xfrm>
        <a:graphic>
          <a:graphicData uri="http://schemas.openxmlformats.org/drawingml/2006/table">
            <a:tbl>
              <a:tblPr firstRow="1" bandRow="1">
                <a:tableStyleId>{073A0DAA-6AF3-43AB-8588-CEC1D06C72B9}</a:tableStyleId>
              </a:tblPr>
              <a:tblGrid>
                <a:gridCol w="4572000"/>
              </a:tblGrid>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Espace réservé de la date 1"/>
          <p:cNvSpPr>
            <a:spLocks noGrp="1"/>
          </p:cNvSpPr>
          <p:nvPr>
            <p:ph type="dt" idx="10"/>
          </p:nvPr>
        </p:nvSpPr>
        <p:spPr/>
        <p:txBody>
          <a:bodyPr/>
          <a:lstStyle/>
          <a:p>
            <a:pPr>
              <a:defRPr/>
            </a:pPr>
            <a:r>
              <a:rPr lang="fr-FR" smtClean="0"/>
              <a:t>COACh Tanà 2016</a:t>
            </a:r>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086946A-7886-4843-97F7-5A641B6668A7}" type="slidenum">
              <a:rPr lang="en-US" sz="1200"/>
              <a:pPr/>
              <a:t>35</a:t>
            </a:fld>
            <a:endParaRPr lang="en-US" sz="1200"/>
          </a:p>
        </p:txBody>
      </p:sp>
      <p:sp>
        <p:nvSpPr>
          <p:cNvPr id="552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graphicFrame>
        <p:nvGraphicFramePr>
          <p:cNvPr id="5" name="Tableau 4"/>
          <p:cNvGraphicFramePr>
            <a:graphicFrameLocks noGrp="1"/>
          </p:cNvGraphicFramePr>
          <p:nvPr>
            <p:extLst>
              <p:ext uri="{D42A27DB-BD31-4B8C-83A1-F6EECF244321}">
                <p14:modId xmlns:p14="http://schemas.microsoft.com/office/powerpoint/2010/main" val="2195048584"/>
              </p:ext>
            </p:extLst>
          </p:nvPr>
        </p:nvGraphicFramePr>
        <p:xfrm>
          <a:off x="1143000" y="4765798"/>
          <a:ext cx="4572000" cy="3657600"/>
        </p:xfrm>
        <a:graphic>
          <a:graphicData uri="http://schemas.openxmlformats.org/drawingml/2006/table">
            <a:tbl>
              <a:tblPr firstRow="1" bandRow="1">
                <a:tableStyleId>{073A0DAA-6AF3-43AB-8588-CEC1D06C72B9}</a:tableStyleId>
              </a:tblPr>
              <a:tblGrid>
                <a:gridCol w="4572000"/>
              </a:tblGrid>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Espace réservé de la date 1"/>
          <p:cNvSpPr>
            <a:spLocks noGrp="1"/>
          </p:cNvSpPr>
          <p:nvPr>
            <p:ph type="dt" idx="10"/>
          </p:nvPr>
        </p:nvSpPr>
        <p:spPr/>
        <p:txBody>
          <a:bodyPr/>
          <a:lstStyle/>
          <a:p>
            <a:pPr>
              <a:defRPr/>
            </a:pPr>
            <a:r>
              <a:rPr lang="fr-FR" smtClean="0"/>
              <a:t>COACh Tanà 2016</a:t>
            </a:r>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p:cNvSpPr>
          <p:nvPr>
            <p:ph type="sldImg"/>
          </p:nvPr>
        </p:nvSpPr>
        <p:spPr>
          <a:xfrm>
            <a:off x="1157288" y="681038"/>
            <a:ext cx="4545012" cy="3408362"/>
          </a:xfrm>
          <a:solidFill>
            <a:srgbClr val="FFFFFF"/>
          </a:solidFill>
          <a:ln/>
          <a:extLst>
            <a:ext uri="{FAA26D3D-D897-4be2-8F04-BA451C77F1D7}">
              <ma14:placeholderFlag xmlns:ma14="http://schemas.microsoft.com/office/mac/drawingml/2011/main" val="1"/>
            </a:ext>
          </a:extLst>
        </p:spPr>
      </p:sp>
      <p:graphicFrame>
        <p:nvGraphicFramePr>
          <p:cNvPr id="4" name="Tableau 3"/>
          <p:cNvGraphicFramePr>
            <a:graphicFrameLocks noGrp="1"/>
          </p:cNvGraphicFramePr>
          <p:nvPr>
            <p:extLst>
              <p:ext uri="{D42A27DB-BD31-4B8C-83A1-F6EECF244321}">
                <p14:modId xmlns:p14="http://schemas.microsoft.com/office/powerpoint/2010/main" val="2195048584"/>
              </p:ext>
            </p:extLst>
          </p:nvPr>
        </p:nvGraphicFramePr>
        <p:xfrm>
          <a:off x="1143000" y="4765798"/>
          <a:ext cx="4572000" cy="3657600"/>
        </p:xfrm>
        <a:graphic>
          <a:graphicData uri="http://schemas.openxmlformats.org/drawingml/2006/table">
            <a:tbl>
              <a:tblPr firstRow="1" bandRow="1">
                <a:tableStyleId>{073A0DAA-6AF3-43AB-8588-CEC1D06C72B9}</a:tableStyleId>
              </a:tblPr>
              <a:tblGrid>
                <a:gridCol w="4572000"/>
              </a:tblGrid>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Espace réservé de la date 1"/>
          <p:cNvSpPr>
            <a:spLocks noGrp="1"/>
          </p:cNvSpPr>
          <p:nvPr>
            <p:ph type="dt" idx="10"/>
          </p:nvPr>
        </p:nvSpPr>
        <p:spPr/>
        <p:txBody>
          <a:bodyPr/>
          <a:lstStyle/>
          <a:p>
            <a:pPr>
              <a:defRPr/>
            </a:pPr>
            <a:r>
              <a:rPr lang="fr-FR" smtClean="0"/>
              <a:t>COACh Tanà 2016</a:t>
            </a:r>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p:cNvSpPr>
          <p:nvPr>
            <p:ph type="sldImg"/>
          </p:nvPr>
        </p:nvSpPr>
        <p:spPr>
          <a:xfrm>
            <a:off x="1157288" y="681038"/>
            <a:ext cx="4545012" cy="3408362"/>
          </a:xfrm>
          <a:solidFill>
            <a:srgbClr val="FFFFFF"/>
          </a:solidFill>
          <a:ln/>
          <a:extLst>
            <a:ext uri="{FAA26D3D-D897-4be2-8F04-BA451C77F1D7}">
              <ma14:placeholderFlag xmlns:ma14="http://schemas.microsoft.com/office/mac/drawingml/2011/main" val="1"/>
            </a:ext>
          </a:extLst>
        </p:spPr>
      </p:sp>
      <p:graphicFrame>
        <p:nvGraphicFramePr>
          <p:cNvPr id="4" name="Tableau 3"/>
          <p:cNvGraphicFramePr>
            <a:graphicFrameLocks noGrp="1"/>
          </p:cNvGraphicFramePr>
          <p:nvPr>
            <p:extLst>
              <p:ext uri="{D42A27DB-BD31-4B8C-83A1-F6EECF244321}">
                <p14:modId xmlns:p14="http://schemas.microsoft.com/office/powerpoint/2010/main" val="2195048584"/>
              </p:ext>
            </p:extLst>
          </p:nvPr>
        </p:nvGraphicFramePr>
        <p:xfrm>
          <a:off x="1143000" y="4765798"/>
          <a:ext cx="4572000" cy="3657600"/>
        </p:xfrm>
        <a:graphic>
          <a:graphicData uri="http://schemas.openxmlformats.org/drawingml/2006/table">
            <a:tbl>
              <a:tblPr firstRow="1" bandRow="1">
                <a:tableStyleId>{073A0DAA-6AF3-43AB-8588-CEC1D06C72B9}</a:tableStyleId>
              </a:tblPr>
              <a:tblGrid>
                <a:gridCol w="4572000"/>
              </a:tblGrid>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Espace réservé de la date 1"/>
          <p:cNvSpPr>
            <a:spLocks noGrp="1"/>
          </p:cNvSpPr>
          <p:nvPr>
            <p:ph type="dt" idx="10"/>
          </p:nvPr>
        </p:nvSpPr>
        <p:spPr/>
        <p:txBody>
          <a:bodyPr/>
          <a:lstStyle/>
          <a:p>
            <a:pPr>
              <a:defRPr/>
            </a:pPr>
            <a:r>
              <a:rPr lang="fr-FR" smtClean="0"/>
              <a:t>COACh Tanà 2016</a:t>
            </a:r>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p:cNvSpPr>
          <p:nvPr>
            <p:ph type="sldImg"/>
          </p:nvPr>
        </p:nvSpPr>
        <p:spPr>
          <a:xfrm>
            <a:off x="1157288" y="681038"/>
            <a:ext cx="4545012" cy="3408362"/>
          </a:xfrm>
          <a:solidFill>
            <a:srgbClr val="FFFFFF"/>
          </a:solidFill>
          <a:ln/>
          <a:extLst>
            <a:ext uri="{FAA26D3D-D897-4be2-8F04-BA451C77F1D7}">
              <ma14:placeholderFlag xmlns:ma14="http://schemas.microsoft.com/office/mac/drawingml/2011/main" val="1"/>
            </a:ext>
          </a:extLst>
        </p:spPr>
      </p:sp>
      <p:graphicFrame>
        <p:nvGraphicFramePr>
          <p:cNvPr id="4" name="Tableau 3"/>
          <p:cNvGraphicFramePr>
            <a:graphicFrameLocks noGrp="1"/>
          </p:cNvGraphicFramePr>
          <p:nvPr>
            <p:extLst>
              <p:ext uri="{D42A27DB-BD31-4B8C-83A1-F6EECF244321}">
                <p14:modId xmlns:p14="http://schemas.microsoft.com/office/powerpoint/2010/main" val="2195048584"/>
              </p:ext>
            </p:extLst>
          </p:nvPr>
        </p:nvGraphicFramePr>
        <p:xfrm>
          <a:off x="1143000" y="4765798"/>
          <a:ext cx="4572000" cy="3657600"/>
        </p:xfrm>
        <a:graphic>
          <a:graphicData uri="http://schemas.openxmlformats.org/drawingml/2006/table">
            <a:tbl>
              <a:tblPr firstRow="1" bandRow="1">
                <a:tableStyleId>{073A0DAA-6AF3-43AB-8588-CEC1D06C72B9}</a:tableStyleId>
              </a:tblPr>
              <a:tblGrid>
                <a:gridCol w="4572000"/>
              </a:tblGrid>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Espace réservé de la date 1"/>
          <p:cNvSpPr>
            <a:spLocks noGrp="1"/>
          </p:cNvSpPr>
          <p:nvPr>
            <p:ph type="dt" idx="10"/>
          </p:nvPr>
        </p:nvSpPr>
        <p:spPr/>
        <p:txBody>
          <a:bodyPr/>
          <a:lstStyle/>
          <a:p>
            <a:pPr>
              <a:defRPr/>
            </a:pPr>
            <a:r>
              <a:rPr lang="fr-FR" smtClean="0"/>
              <a:t>COACh Tanà 2016</a:t>
            </a:r>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p:cNvSpPr>
          <p:nvPr>
            <p:ph type="sldImg"/>
          </p:nvPr>
        </p:nvSpPr>
        <p:spPr>
          <a:xfrm>
            <a:off x="1157288" y="681038"/>
            <a:ext cx="4545012" cy="3408362"/>
          </a:xfrm>
          <a:solidFill>
            <a:srgbClr val="FFFFFF"/>
          </a:solidFill>
          <a:ln/>
          <a:extLst>
            <a:ext uri="{FAA26D3D-D897-4be2-8F04-BA451C77F1D7}">
              <ma14:placeholderFlag xmlns:ma14="http://schemas.microsoft.com/office/mac/drawingml/2011/main" val="1"/>
            </a:ext>
          </a:extLst>
        </p:spPr>
      </p:sp>
      <p:graphicFrame>
        <p:nvGraphicFramePr>
          <p:cNvPr id="4" name="Tableau 3"/>
          <p:cNvGraphicFramePr>
            <a:graphicFrameLocks noGrp="1"/>
          </p:cNvGraphicFramePr>
          <p:nvPr>
            <p:extLst>
              <p:ext uri="{D42A27DB-BD31-4B8C-83A1-F6EECF244321}">
                <p14:modId xmlns:p14="http://schemas.microsoft.com/office/powerpoint/2010/main" val="2195048584"/>
              </p:ext>
            </p:extLst>
          </p:nvPr>
        </p:nvGraphicFramePr>
        <p:xfrm>
          <a:off x="1143000" y="4765798"/>
          <a:ext cx="4572000" cy="3657600"/>
        </p:xfrm>
        <a:graphic>
          <a:graphicData uri="http://schemas.openxmlformats.org/drawingml/2006/table">
            <a:tbl>
              <a:tblPr firstRow="1" bandRow="1">
                <a:tableStyleId>{073A0DAA-6AF3-43AB-8588-CEC1D06C72B9}</a:tableStyleId>
              </a:tblPr>
              <a:tblGrid>
                <a:gridCol w="4572000"/>
              </a:tblGrid>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Espace réservé de la date 1"/>
          <p:cNvSpPr>
            <a:spLocks noGrp="1"/>
          </p:cNvSpPr>
          <p:nvPr>
            <p:ph type="dt" idx="10"/>
          </p:nvPr>
        </p:nvSpPr>
        <p:spPr/>
        <p:txBody>
          <a:bodyPr/>
          <a:lstStyle/>
          <a:p>
            <a:pPr>
              <a:defRPr/>
            </a:pPr>
            <a:r>
              <a:rPr lang="fr-FR" smtClean="0"/>
              <a:t>COACh Tanà 2016</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p:cNvSpPr>
          <p:nvPr>
            <p:ph type="sldImg"/>
          </p:nvPr>
        </p:nvSpPr>
        <p:spPr>
          <a:xfrm>
            <a:off x="1157288" y="681038"/>
            <a:ext cx="4545012" cy="3408362"/>
          </a:xfrm>
          <a:solidFill>
            <a:srgbClr val="FFFFFF"/>
          </a:solidFill>
          <a:ln/>
          <a:extLst>
            <a:ext uri="{FAA26D3D-D897-4be2-8F04-BA451C77F1D7}">
              <ma14:placeholderFlag xmlns:ma14="http://schemas.microsoft.com/office/mac/drawingml/2011/main" val="1"/>
            </a:ext>
          </a:extLst>
        </p:spPr>
      </p:sp>
      <p:pic>
        <p:nvPicPr>
          <p:cNvPr id="870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810000" y="1363663"/>
            <a:ext cx="1447800" cy="125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aphicFrame>
        <p:nvGraphicFramePr>
          <p:cNvPr id="5" name="Tableau 4"/>
          <p:cNvGraphicFramePr>
            <a:graphicFrameLocks noGrp="1"/>
          </p:cNvGraphicFramePr>
          <p:nvPr>
            <p:extLst>
              <p:ext uri="{D42A27DB-BD31-4B8C-83A1-F6EECF244321}">
                <p14:modId xmlns:p14="http://schemas.microsoft.com/office/powerpoint/2010/main" val="2195048584"/>
              </p:ext>
            </p:extLst>
          </p:nvPr>
        </p:nvGraphicFramePr>
        <p:xfrm>
          <a:off x="1143000" y="4765798"/>
          <a:ext cx="4572000" cy="3657600"/>
        </p:xfrm>
        <a:graphic>
          <a:graphicData uri="http://schemas.openxmlformats.org/drawingml/2006/table">
            <a:tbl>
              <a:tblPr firstRow="1" bandRow="1">
                <a:tableStyleId>{073A0DAA-6AF3-43AB-8588-CEC1D06C72B9}</a:tableStyleId>
              </a:tblPr>
              <a:tblGrid>
                <a:gridCol w="4572000"/>
              </a:tblGrid>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Espace réservé de la date 1"/>
          <p:cNvSpPr>
            <a:spLocks noGrp="1"/>
          </p:cNvSpPr>
          <p:nvPr>
            <p:ph type="dt" idx="10"/>
          </p:nvPr>
        </p:nvSpPr>
        <p:spPr/>
        <p:txBody>
          <a:bodyPr/>
          <a:lstStyle/>
          <a:p>
            <a:pPr>
              <a:defRPr/>
            </a:pPr>
            <a:r>
              <a:rPr lang="fr-FR" smtClean="0"/>
              <a:t>COACh Tanà 2016</a:t>
            </a:r>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p:cNvSpPr>
          <p:nvPr>
            <p:ph type="sldImg"/>
          </p:nvPr>
        </p:nvSpPr>
        <p:spPr>
          <a:xfrm>
            <a:off x="1157288" y="681038"/>
            <a:ext cx="4545012" cy="3408362"/>
          </a:xfrm>
          <a:solidFill>
            <a:srgbClr val="FFFFFF"/>
          </a:solidFill>
          <a:ln/>
          <a:extLst>
            <a:ext uri="{FAA26D3D-D897-4be2-8F04-BA451C77F1D7}">
              <ma14:placeholderFlag xmlns:ma14="http://schemas.microsoft.com/office/mac/drawingml/2011/main" val="1"/>
            </a:ext>
          </a:extLst>
        </p:spPr>
      </p:sp>
      <p:graphicFrame>
        <p:nvGraphicFramePr>
          <p:cNvPr id="4" name="Tableau 3"/>
          <p:cNvGraphicFramePr>
            <a:graphicFrameLocks noGrp="1"/>
          </p:cNvGraphicFramePr>
          <p:nvPr>
            <p:extLst>
              <p:ext uri="{D42A27DB-BD31-4B8C-83A1-F6EECF244321}">
                <p14:modId xmlns:p14="http://schemas.microsoft.com/office/powerpoint/2010/main" val="2195048584"/>
              </p:ext>
            </p:extLst>
          </p:nvPr>
        </p:nvGraphicFramePr>
        <p:xfrm>
          <a:off x="1143000" y="4765798"/>
          <a:ext cx="4572000" cy="3657600"/>
        </p:xfrm>
        <a:graphic>
          <a:graphicData uri="http://schemas.openxmlformats.org/drawingml/2006/table">
            <a:tbl>
              <a:tblPr firstRow="1" bandRow="1">
                <a:tableStyleId>{073A0DAA-6AF3-43AB-8588-CEC1D06C72B9}</a:tableStyleId>
              </a:tblPr>
              <a:tblGrid>
                <a:gridCol w="4572000"/>
              </a:tblGrid>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Espace réservé de la date 1"/>
          <p:cNvSpPr>
            <a:spLocks noGrp="1"/>
          </p:cNvSpPr>
          <p:nvPr>
            <p:ph type="dt" idx="10"/>
          </p:nvPr>
        </p:nvSpPr>
        <p:spPr/>
        <p:txBody>
          <a:bodyPr/>
          <a:lstStyle/>
          <a:p>
            <a:pPr>
              <a:defRPr/>
            </a:pPr>
            <a:r>
              <a:rPr lang="fr-FR" smtClean="0"/>
              <a:t>COACh Tanà 2016</a:t>
            </a:r>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p:cNvSpPr>
          <p:nvPr>
            <p:ph type="sldImg"/>
          </p:nvPr>
        </p:nvSpPr>
        <p:spPr>
          <a:xfrm>
            <a:off x="1157288" y="681038"/>
            <a:ext cx="4545012" cy="3408362"/>
          </a:xfrm>
          <a:solidFill>
            <a:srgbClr val="FFFFFF"/>
          </a:solidFill>
          <a:ln/>
          <a:extLst>
            <a:ext uri="{FAA26D3D-D897-4be2-8F04-BA451C77F1D7}">
              <ma14:placeholderFlag xmlns:ma14="http://schemas.microsoft.com/office/mac/drawingml/2011/main" val="1"/>
            </a:ext>
          </a:extLst>
        </p:spPr>
      </p:sp>
      <p:graphicFrame>
        <p:nvGraphicFramePr>
          <p:cNvPr id="4" name="Tableau 3"/>
          <p:cNvGraphicFramePr>
            <a:graphicFrameLocks noGrp="1"/>
          </p:cNvGraphicFramePr>
          <p:nvPr>
            <p:extLst>
              <p:ext uri="{D42A27DB-BD31-4B8C-83A1-F6EECF244321}">
                <p14:modId xmlns:p14="http://schemas.microsoft.com/office/powerpoint/2010/main" val="2195048584"/>
              </p:ext>
            </p:extLst>
          </p:nvPr>
        </p:nvGraphicFramePr>
        <p:xfrm>
          <a:off x="1143000" y="4765798"/>
          <a:ext cx="4572000" cy="3657600"/>
        </p:xfrm>
        <a:graphic>
          <a:graphicData uri="http://schemas.openxmlformats.org/drawingml/2006/table">
            <a:tbl>
              <a:tblPr firstRow="1" bandRow="1">
                <a:tableStyleId>{073A0DAA-6AF3-43AB-8588-CEC1D06C72B9}</a:tableStyleId>
              </a:tblPr>
              <a:tblGrid>
                <a:gridCol w="4572000"/>
              </a:tblGrid>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Espace réservé de la date 1"/>
          <p:cNvSpPr>
            <a:spLocks noGrp="1"/>
          </p:cNvSpPr>
          <p:nvPr>
            <p:ph type="dt" idx="10"/>
          </p:nvPr>
        </p:nvSpPr>
        <p:spPr/>
        <p:txBody>
          <a:bodyPr/>
          <a:lstStyle/>
          <a:p>
            <a:pPr>
              <a:defRPr/>
            </a:pPr>
            <a:r>
              <a:rPr lang="fr-FR" smtClean="0"/>
              <a:t>COACh Tanà 2016</a:t>
            </a:r>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p:cNvSpPr>
          <p:nvPr>
            <p:ph type="sldImg"/>
          </p:nvPr>
        </p:nvSpPr>
        <p:spPr>
          <a:xfrm>
            <a:off x="1157288" y="681038"/>
            <a:ext cx="4545012" cy="3408362"/>
          </a:xfrm>
          <a:solidFill>
            <a:srgbClr val="FFFFFF"/>
          </a:solidFill>
          <a:ln/>
          <a:extLst>
            <a:ext uri="{FAA26D3D-D897-4be2-8F04-BA451C77F1D7}">
              <ma14:placeholderFlag xmlns:ma14="http://schemas.microsoft.com/office/mac/drawingml/2011/main" val="1"/>
            </a:ext>
          </a:extLst>
        </p:spPr>
      </p:sp>
      <p:graphicFrame>
        <p:nvGraphicFramePr>
          <p:cNvPr id="4" name="Tableau 3"/>
          <p:cNvGraphicFramePr>
            <a:graphicFrameLocks noGrp="1"/>
          </p:cNvGraphicFramePr>
          <p:nvPr>
            <p:extLst>
              <p:ext uri="{D42A27DB-BD31-4B8C-83A1-F6EECF244321}">
                <p14:modId xmlns:p14="http://schemas.microsoft.com/office/powerpoint/2010/main" val="2195048584"/>
              </p:ext>
            </p:extLst>
          </p:nvPr>
        </p:nvGraphicFramePr>
        <p:xfrm>
          <a:off x="1143000" y="4765798"/>
          <a:ext cx="4572000" cy="3657600"/>
        </p:xfrm>
        <a:graphic>
          <a:graphicData uri="http://schemas.openxmlformats.org/drawingml/2006/table">
            <a:tbl>
              <a:tblPr firstRow="1" bandRow="1">
                <a:tableStyleId>{073A0DAA-6AF3-43AB-8588-CEC1D06C72B9}</a:tableStyleId>
              </a:tblPr>
              <a:tblGrid>
                <a:gridCol w="4572000"/>
              </a:tblGrid>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Espace réservé de la date 1"/>
          <p:cNvSpPr>
            <a:spLocks noGrp="1"/>
          </p:cNvSpPr>
          <p:nvPr>
            <p:ph type="dt" idx="10"/>
          </p:nvPr>
        </p:nvSpPr>
        <p:spPr/>
        <p:txBody>
          <a:bodyPr/>
          <a:lstStyle/>
          <a:p>
            <a:pPr>
              <a:defRPr/>
            </a:pPr>
            <a:r>
              <a:rPr lang="fr-FR" smtClean="0"/>
              <a:t>COACh Tanà 2016</a:t>
            </a:r>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p:cNvSpPr>
          <p:nvPr>
            <p:ph type="sldImg"/>
          </p:nvPr>
        </p:nvSpPr>
        <p:spPr>
          <a:xfrm>
            <a:off x="1157288" y="681038"/>
            <a:ext cx="4545012" cy="3408362"/>
          </a:xfrm>
          <a:solidFill>
            <a:srgbClr val="FFFFFF"/>
          </a:solidFill>
          <a:ln/>
          <a:extLst>
            <a:ext uri="{FAA26D3D-D897-4be2-8F04-BA451C77F1D7}">
              <ma14:placeholderFlag xmlns:ma14="http://schemas.microsoft.com/office/mac/drawingml/2011/main" val="1"/>
            </a:ext>
          </a:extLst>
        </p:spPr>
      </p:sp>
      <p:graphicFrame>
        <p:nvGraphicFramePr>
          <p:cNvPr id="4" name="Tableau 3"/>
          <p:cNvGraphicFramePr>
            <a:graphicFrameLocks noGrp="1"/>
          </p:cNvGraphicFramePr>
          <p:nvPr>
            <p:extLst>
              <p:ext uri="{D42A27DB-BD31-4B8C-83A1-F6EECF244321}">
                <p14:modId xmlns:p14="http://schemas.microsoft.com/office/powerpoint/2010/main" val="2195048584"/>
              </p:ext>
            </p:extLst>
          </p:nvPr>
        </p:nvGraphicFramePr>
        <p:xfrm>
          <a:off x="1143000" y="4765798"/>
          <a:ext cx="4572000" cy="3657600"/>
        </p:xfrm>
        <a:graphic>
          <a:graphicData uri="http://schemas.openxmlformats.org/drawingml/2006/table">
            <a:tbl>
              <a:tblPr firstRow="1" bandRow="1">
                <a:tableStyleId>{073A0DAA-6AF3-43AB-8588-CEC1D06C72B9}</a:tableStyleId>
              </a:tblPr>
              <a:tblGrid>
                <a:gridCol w="4572000"/>
              </a:tblGrid>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Espace réservé de la date 1"/>
          <p:cNvSpPr>
            <a:spLocks noGrp="1"/>
          </p:cNvSpPr>
          <p:nvPr>
            <p:ph type="dt" idx="10"/>
          </p:nvPr>
        </p:nvSpPr>
        <p:spPr/>
        <p:txBody>
          <a:bodyPr/>
          <a:lstStyle/>
          <a:p>
            <a:pPr>
              <a:defRPr/>
            </a:pPr>
            <a:r>
              <a:rPr lang="fr-FR" smtClean="0"/>
              <a:t>COACh Tanà 2016</a:t>
            </a:r>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p:cNvSpPr>
          <p:nvPr>
            <p:ph type="sldImg"/>
          </p:nvPr>
        </p:nvSpPr>
        <p:spPr>
          <a:xfrm>
            <a:off x="1157288" y="681038"/>
            <a:ext cx="4545012" cy="3408362"/>
          </a:xfrm>
          <a:solidFill>
            <a:srgbClr val="FFFFFF"/>
          </a:solidFill>
          <a:ln/>
          <a:extLst>
            <a:ext uri="{FAA26D3D-D897-4be2-8F04-BA451C77F1D7}">
              <ma14:placeholderFlag xmlns:ma14="http://schemas.microsoft.com/office/mac/drawingml/2011/main" val="1"/>
            </a:ext>
          </a:extLst>
        </p:spPr>
      </p:sp>
      <p:graphicFrame>
        <p:nvGraphicFramePr>
          <p:cNvPr id="4" name="Tableau 3"/>
          <p:cNvGraphicFramePr>
            <a:graphicFrameLocks noGrp="1"/>
          </p:cNvGraphicFramePr>
          <p:nvPr>
            <p:extLst>
              <p:ext uri="{D42A27DB-BD31-4B8C-83A1-F6EECF244321}">
                <p14:modId xmlns:p14="http://schemas.microsoft.com/office/powerpoint/2010/main" val="2195048584"/>
              </p:ext>
            </p:extLst>
          </p:nvPr>
        </p:nvGraphicFramePr>
        <p:xfrm>
          <a:off x="1143000" y="4765798"/>
          <a:ext cx="4572000" cy="3657600"/>
        </p:xfrm>
        <a:graphic>
          <a:graphicData uri="http://schemas.openxmlformats.org/drawingml/2006/table">
            <a:tbl>
              <a:tblPr firstRow="1" bandRow="1">
                <a:tableStyleId>{073A0DAA-6AF3-43AB-8588-CEC1D06C72B9}</a:tableStyleId>
              </a:tblPr>
              <a:tblGrid>
                <a:gridCol w="4572000"/>
              </a:tblGrid>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Espace réservé de la date 1"/>
          <p:cNvSpPr>
            <a:spLocks noGrp="1"/>
          </p:cNvSpPr>
          <p:nvPr>
            <p:ph type="dt" idx="10"/>
          </p:nvPr>
        </p:nvSpPr>
        <p:spPr/>
        <p:txBody>
          <a:bodyPr/>
          <a:lstStyle/>
          <a:p>
            <a:pPr>
              <a:defRPr/>
            </a:pPr>
            <a:r>
              <a:rPr lang="fr-FR" smtClean="0"/>
              <a:t>COACh Tanà 2016</a:t>
            </a:r>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p:cNvSpPr>
          <p:nvPr>
            <p:ph type="sldImg"/>
          </p:nvPr>
        </p:nvSpPr>
        <p:spPr>
          <a:xfrm>
            <a:off x="1157288" y="681038"/>
            <a:ext cx="4545012" cy="3408362"/>
          </a:xfrm>
          <a:solidFill>
            <a:srgbClr val="FFFFFF"/>
          </a:solidFill>
          <a:ln/>
          <a:extLst>
            <a:ext uri="{FAA26D3D-D897-4be2-8F04-BA451C77F1D7}">
              <ma14:placeholderFlag xmlns:ma14="http://schemas.microsoft.com/office/mac/drawingml/2011/main" val="1"/>
            </a:ext>
          </a:extLst>
        </p:spPr>
      </p:sp>
      <p:graphicFrame>
        <p:nvGraphicFramePr>
          <p:cNvPr id="4" name="Tableau 3"/>
          <p:cNvGraphicFramePr>
            <a:graphicFrameLocks noGrp="1"/>
          </p:cNvGraphicFramePr>
          <p:nvPr>
            <p:extLst>
              <p:ext uri="{D42A27DB-BD31-4B8C-83A1-F6EECF244321}">
                <p14:modId xmlns:p14="http://schemas.microsoft.com/office/powerpoint/2010/main" val="2195048584"/>
              </p:ext>
            </p:extLst>
          </p:nvPr>
        </p:nvGraphicFramePr>
        <p:xfrm>
          <a:off x="1143000" y="4765798"/>
          <a:ext cx="4572000" cy="3657600"/>
        </p:xfrm>
        <a:graphic>
          <a:graphicData uri="http://schemas.openxmlformats.org/drawingml/2006/table">
            <a:tbl>
              <a:tblPr firstRow="1" bandRow="1">
                <a:tableStyleId>{073A0DAA-6AF3-43AB-8588-CEC1D06C72B9}</a:tableStyleId>
              </a:tblPr>
              <a:tblGrid>
                <a:gridCol w="4572000"/>
              </a:tblGrid>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Espace réservé de la date 1"/>
          <p:cNvSpPr>
            <a:spLocks noGrp="1"/>
          </p:cNvSpPr>
          <p:nvPr>
            <p:ph type="dt" idx="10"/>
          </p:nvPr>
        </p:nvSpPr>
        <p:spPr/>
        <p:txBody>
          <a:bodyPr/>
          <a:lstStyle/>
          <a:p>
            <a:pPr>
              <a:defRPr/>
            </a:pPr>
            <a:r>
              <a:rPr lang="fr-FR" smtClean="0"/>
              <a:t>COACh Tanà 2016</a:t>
            </a:r>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p:cNvSpPr>
          <p:nvPr>
            <p:ph type="sldImg"/>
          </p:nvPr>
        </p:nvSpPr>
        <p:spPr>
          <a:xfrm>
            <a:off x="1157288" y="681038"/>
            <a:ext cx="4545012" cy="3408362"/>
          </a:xfrm>
          <a:solidFill>
            <a:srgbClr val="FFFFFF"/>
          </a:solidFill>
          <a:ln/>
          <a:extLst>
            <a:ext uri="{FAA26D3D-D897-4be2-8F04-BA451C77F1D7}">
              <ma14:placeholderFlag xmlns:ma14="http://schemas.microsoft.com/office/mac/drawingml/2011/main" val="1"/>
            </a:ext>
          </a:extLst>
        </p:spPr>
      </p:sp>
      <p:graphicFrame>
        <p:nvGraphicFramePr>
          <p:cNvPr id="4" name="Tableau 3"/>
          <p:cNvGraphicFramePr>
            <a:graphicFrameLocks noGrp="1"/>
          </p:cNvGraphicFramePr>
          <p:nvPr>
            <p:extLst>
              <p:ext uri="{D42A27DB-BD31-4B8C-83A1-F6EECF244321}">
                <p14:modId xmlns:p14="http://schemas.microsoft.com/office/powerpoint/2010/main" val="2195048584"/>
              </p:ext>
            </p:extLst>
          </p:nvPr>
        </p:nvGraphicFramePr>
        <p:xfrm>
          <a:off x="1143000" y="4765798"/>
          <a:ext cx="4572000" cy="3657600"/>
        </p:xfrm>
        <a:graphic>
          <a:graphicData uri="http://schemas.openxmlformats.org/drawingml/2006/table">
            <a:tbl>
              <a:tblPr firstRow="1" bandRow="1">
                <a:tableStyleId>{073A0DAA-6AF3-43AB-8588-CEC1D06C72B9}</a:tableStyleId>
              </a:tblPr>
              <a:tblGrid>
                <a:gridCol w="4572000"/>
              </a:tblGrid>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Espace réservé de la date 1"/>
          <p:cNvSpPr>
            <a:spLocks noGrp="1"/>
          </p:cNvSpPr>
          <p:nvPr>
            <p:ph type="dt" idx="10"/>
          </p:nvPr>
        </p:nvSpPr>
        <p:spPr/>
        <p:txBody>
          <a:bodyPr/>
          <a:lstStyle/>
          <a:p>
            <a:pPr>
              <a:defRPr/>
            </a:pPr>
            <a:r>
              <a:rPr lang="fr-FR" smtClean="0"/>
              <a:t>COACh Tanà 2016</a:t>
            </a:r>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p:cNvSpPr>
          <p:nvPr>
            <p:ph type="sldImg"/>
          </p:nvPr>
        </p:nvSpPr>
        <p:spPr>
          <a:xfrm>
            <a:off x="1157288" y="681038"/>
            <a:ext cx="4545012" cy="3408362"/>
          </a:xfrm>
          <a:solidFill>
            <a:srgbClr val="FFFFFF"/>
          </a:solidFill>
          <a:ln/>
          <a:extLst>
            <a:ext uri="{FAA26D3D-D897-4be2-8F04-BA451C77F1D7}">
              <ma14:placeholderFlag xmlns:ma14="http://schemas.microsoft.com/office/mac/drawingml/2011/main" val="1"/>
            </a:ext>
          </a:extLst>
        </p:spPr>
      </p:sp>
      <p:graphicFrame>
        <p:nvGraphicFramePr>
          <p:cNvPr id="4" name="Tableau 3"/>
          <p:cNvGraphicFramePr>
            <a:graphicFrameLocks noGrp="1"/>
          </p:cNvGraphicFramePr>
          <p:nvPr>
            <p:extLst>
              <p:ext uri="{D42A27DB-BD31-4B8C-83A1-F6EECF244321}">
                <p14:modId xmlns:p14="http://schemas.microsoft.com/office/powerpoint/2010/main" val="2195048584"/>
              </p:ext>
            </p:extLst>
          </p:nvPr>
        </p:nvGraphicFramePr>
        <p:xfrm>
          <a:off x="1143000" y="4765798"/>
          <a:ext cx="4572000" cy="3657600"/>
        </p:xfrm>
        <a:graphic>
          <a:graphicData uri="http://schemas.openxmlformats.org/drawingml/2006/table">
            <a:tbl>
              <a:tblPr firstRow="1" bandRow="1">
                <a:tableStyleId>{073A0DAA-6AF3-43AB-8588-CEC1D06C72B9}</a:tableStyleId>
              </a:tblPr>
              <a:tblGrid>
                <a:gridCol w="4572000"/>
              </a:tblGrid>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Espace réservé de la date 1"/>
          <p:cNvSpPr>
            <a:spLocks noGrp="1"/>
          </p:cNvSpPr>
          <p:nvPr>
            <p:ph type="dt" idx="10"/>
          </p:nvPr>
        </p:nvSpPr>
        <p:spPr/>
        <p:txBody>
          <a:bodyPr/>
          <a:lstStyle/>
          <a:p>
            <a:pPr>
              <a:defRPr/>
            </a:pPr>
            <a:r>
              <a:rPr lang="fr-FR" smtClean="0"/>
              <a:t>COACh Tanà 2016</a:t>
            </a:r>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p:cNvSpPr>
          <p:nvPr>
            <p:ph type="sldImg"/>
          </p:nvPr>
        </p:nvSpPr>
        <p:spPr>
          <a:xfrm>
            <a:off x="1157288" y="681038"/>
            <a:ext cx="4545012" cy="3408362"/>
          </a:xfrm>
          <a:solidFill>
            <a:srgbClr val="FFFFFF"/>
          </a:solidFill>
          <a:ln/>
          <a:extLst>
            <a:ext uri="{FAA26D3D-D897-4be2-8F04-BA451C77F1D7}">
              <ma14:placeholderFlag xmlns:ma14="http://schemas.microsoft.com/office/mac/drawingml/2011/main" val="1"/>
            </a:ext>
          </a:extLst>
        </p:spPr>
      </p:sp>
      <p:graphicFrame>
        <p:nvGraphicFramePr>
          <p:cNvPr id="4" name="Tableau 3"/>
          <p:cNvGraphicFramePr>
            <a:graphicFrameLocks noGrp="1"/>
          </p:cNvGraphicFramePr>
          <p:nvPr>
            <p:extLst>
              <p:ext uri="{D42A27DB-BD31-4B8C-83A1-F6EECF244321}">
                <p14:modId xmlns:p14="http://schemas.microsoft.com/office/powerpoint/2010/main" val="2195048584"/>
              </p:ext>
            </p:extLst>
          </p:nvPr>
        </p:nvGraphicFramePr>
        <p:xfrm>
          <a:off x="1143000" y="4765798"/>
          <a:ext cx="4572000" cy="3657600"/>
        </p:xfrm>
        <a:graphic>
          <a:graphicData uri="http://schemas.openxmlformats.org/drawingml/2006/table">
            <a:tbl>
              <a:tblPr firstRow="1" bandRow="1">
                <a:tableStyleId>{073A0DAA-6AF3-43AB-8588-CEC1D06C72B9}</a:tableStyleId>
              </a:tblPr>
              <a:tblGrid>
                <a:gridCol w="4572000"/>
              </a:tblGrid>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Espace réservé de la date 1"/>
          <p:cNvSpPr>
            <a:spLocks noGrp="1"/>
          </p:cNvSpPr>
          <p:nvPr>
            <p:ph type="dt" idx="10"/>
          </p:nvPr>
        </p:nvSpPr>
        <p:spPr/>
        <p:txBody>
          <a:bodyPr/>
          <a:lstStyle/>
          <a:p>
            <a:pPr>
              <a:defRPr/>
            </a:pPr>
            <a:r>
              <a:rPr lang="fr-FR" smtClean="0"/>
              <a:t>COACh Tanà 2016</a:t>
            </a:r>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ChangeArrowheads="1"/>
          </p:cNvSpPr>
          <p:nvPr>
            <p:ph type="sldImg"/>
          </p:nvPr>
        </p:nvSpPr>
        <p:spPr>
          <a:xfrm>
            <a:off x="1157288" y="681038"/>
            <a:ext cx="4545012" cy="3408362"/>
          </a:xfrm>
          <a:solidFill>
            <a:srgbClr val="FFFFFF"/>
          </a:solidFill>
          <a:ln/>
          <a:extLst>
            <a:ext uri="{FAA26D3D-D897-4be2-8F04-BA451C77F1D7}">
              <ma14:placeholderFlag xmlns:ma14="http://schemas.microsoft.com/office/mac/drawingml/2011/main" val="1"/>
            </a:ext>
          </a:extLst>
        </p:spPr>
      </p:sp>
      <p:graphicFrame>
        <p:nvGraphicFramePr>
          <p:cNvPr id="4" name="Tableau 3"/>
          <p:cNvGraphicFramePr>
            <a:graphicFrameLocks noGrp="1"/>
          </p:cNvGraphicFramePr>
          <p:nvPr>
            <p:extLst>
              <p:ext uri="{D42A27DB-BD31-4B8C-83A1-F6EECF244321}">
                <p14:modId xmlns:p14="http://schemas.microsoft.com/office/powerpoint/2010/main" val="2195048584"/>
              </p:ext>
            </p:extLst>
          </p:nvPr>
        </p:nvGraphicFramePr>
        <p:xfrm>
          <a:off x="1143000" y="4765798"/>
          <a:ext cx="4572000" cy="3657600"/>
        </p:xfrm>
        <a:graphic>
          <a:graphicData uri="http://schemas.openxmlformats.org/drawingml/2006/table">
            <a:tbl>
              <a:tblPr firstRow="1" bandRow="1">
                <a:tableStyleId>{073A0DAA-6AF3-43AB-8588-CEC1D06C72B9}</a:tableStyleId>
              </a:tblPr>
              <a:tblGrid>
                <a:gridCol w="4572000"/>
              </a:tblGrid>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Espace réservé de la date 1"/>
          <p:cNvSpPr>
            <a:spLocks noGrp="1"/>
          </p:cNvSpPr>
          <p:nvPr>
            <p:ph type="dt" idx="10"/>
          </p:nvPr>
        </p:nvSpPr>
        <p:spPr/>
        <p:txBody>
          <a:bodyPr/>
          <a:lstStyle/>
          <a:p>
            <a:pPr>
              <a:defRPr/>
            </a:pPr>
            <a:r>
              <a:rPr lang="fr-FR" smtClean="0"/>
              <a:t>COACh Tanà 2016</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p:cNvSpPr>
          <p:nvPr>
            <p:ph type="sldImg"/>
          </p:nvPr>
        </p:nvSpPr>
        <p:spPr>
          <a:xfrm>
            <a:off x="1157288" y="681038"/>
            <a:ext cx="4545012" cy="3408362"/>
          </a:xfrm>
          <a:solidFill>
            <a:srgbClr val="FFFFFF"/>
          </a:solidFill>
          <a:ln/>
          <a:extLst>
            <a:ext uri="{FAA26D3D-D897-4be2-8F04-BA451C77F1D7}">
              <ma14:placeholderFlag xmlns:ma14="http://schemas.microsoft.com/office/mac/drawingml/2011/main" val="1"/>
            </a:ext>
          </a:extLst>
        </p:spPr>
      </p:sp>
      <p:graphicFrame>
        <p:nvGraphicFramePr>
          <p:cNvPr id="4" name="Tableau 3"/>
          <p:cNvGraphicFramePr>
            <a:graphicFrameLocks noGrp="1"/>
          </p:cNvGraphicFramePr>
          <p:nvPr>
            <p:extLst>
              <p:ext uri="{D42A27DB-BD31-4B8C-83A1-F6EECF244321}">
                <p14:modId xmlns:p14="http://schemas.microsoft.com/office/powerpoint/2010/main" val="2195048584"/>
              </p:ext>
            </p:extLst>
          </p:nvPr>
        </p:nvGraphicFramePr>
        <p:xfrm>
          <a:off x="1143000" y="4765798"/>
          <a:ext cx="4572000" cy="3657600"/>
        </p:xfrm>
        <a:graphic>
          <a:graphicData uri="http://schemas.openxmlformats.org/drawingml/2006/table">
            <a:tbl>
              <a:tblPr firstRow="1" bandRow="1">
                <a:tableStyleId>{073A0DAA-6AF3-43AB-8588-CEC1D06C72B9}</a:tableStyleId>
              </a:tblPr>
              <a:tblGrid>
                <a:gridCol w="4572000"/>
              </a:tblGrid>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Espace réservé de la date 1"/>
          <p:cNvSpPr>
            <a:spLocks noGrp="1"/>
          </p:cNvSpPr>
          <p:nvPr>
            <p:ph type="dt" idx="10"/>
          </p:nvPr>
        </p:nvSpPr>
        <p:spPr/>
        <p:txBody>
          <a:bodyPr/>
          <a:lstStyle/>
          <a:p>
            <a:pPr>
              <a:defRPr/>
            </a:pPr>
            <a:r>
              <a:rPr lang="fr-FR" smtClean="0"/>
              <a:t>COACh Tanà 2016</a:t>
            </a:r>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p:cNvSpPr>
          <p:nvPr>
            <p:ph type="sldImg"/>
          </p:nvPr>
        </p:nvSpPr>
        <p:spPr>
          <a:xfrm>
            <a:off x="1157288" y="681038"/>
            <a:ext cx="4545012" cy="3408362"/>
          </a:xfrm>
          <a:solidFill>
            <a:srgbClr val="FFFFFF"/>
          </a:solidFill>
          <a:ln/>
          <a:extLst>
            <a:ext uri="{FAA26D3D-D897-4be2-8F04-BA451C77F1D7}">
              <ma14:placeholderFlag xmlns:ma14="http://schemas.microsoft.com/office/mac/drawingml/2011/main" val="1"/>
            </a:ext>
          </a:extLst>
        </p:spPr>
      </p:sp>
      <p:graphicFrame>
        <p:nvGraphicFramePr>
          <p:cNvPr id="4" name="Tableau 3"/>
          <p:cNvGraphicFramePr>
            <a:graphicFrameLocks noGrp="1"/>
          </p:cNvGraphicFramePr>
          <p:nvPr>
            <p:extLst>
              <p:ext uri="{D42A27DB-BD31-4B8C-83A1-F6EECF244321}">
                <p14:modId xmlns:p14="http://schemas.microsoft.com/office/powerpoint/2010/main" val="2195048584"/>
              </p:ext>
            </p:extLst>
          </p:nvPr>
        </p:nvGraphicFramePr>
        <p:xfrm>
          <a:off x="1143000" y="4765798"/>
          <a:ext cx="4572000" cy="3657600"/>
        </p:xfrm>
        <a:graphic>
          <a:graphicData uri="http://schemas.openxmlformats.org/drawingml/2006/table">
            <a:tbl>
              <a:tblPr firstRow="1" bandRow="1">
                <a:tableStyleId>{073A0DAA-6AF3-43AB-8588-CEC1D06C72B9}</a:tableStyleId>
              </a:tblPr>
              <a:tblGrid>
                <a:gridCol w="4572000"/>
              </a:tblGrid>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Espace réservé de la date 1"/>
          <p:cNvSpPr>
            <a:spLocks noGrp="1"/>
          </p:cNvSpPr>
          <p:nvPr>
            <p:ph type="dt" idx="10"/>
          </p:nvPr>
        </p:nvSpPr>
        <p:spPr/>
        <p:txBody>
          <a:bodyPr/>
          <a:lstStyle/>
          <a:p>
            <a:pPr>
              <a:defRPr/>
            </a:pPr>
            <a:r>
              <a:rPr lang="fr-FR" smtClean="0"/>
              <a:t>COACh Tanà 2016</a:t>
            </a:r>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p:cNvSpPr>
          <p:nvPr>
            <p:ph type="sldImg"/>
          </p:nvPr>
        </p:nvSpPr>
        <p:spPr>
          <a:xfrm>
            <a:off x="1157288" y="681038"/>
            <a:ext cx="4545012" cy="3408362"/>
          </a:xfrm>
          <a:solidFill>
            <a:srgbClr val="FFFFFF"/>
          </a:solidFill>
          <a:ln/>
          <a:extLst>
            <a:ext uri="{FAA26D3D-D897-4be2-8F04-BA451C77F1D7}">
              <ma14:placeholderFlag xmlns:ma14="http://schemas.microsoft.com/office/mac/drawingml/2011/main" val="1"/>
            </a:ext>
          </a:extLst>
        </p:spPr>
      </p:sp>
      <p:graphicFrame>
        <p:nvGraphicFramePr>
          <p:cNvPr id="4" name="Tableau 3"/>
          <p:cNvGraphicFramePr>
            <a:graphicFrameLocks noGrp="1"/>
          </p:cNvGraphicFramePr>
          <p:nvPr>
            <p:extLst>
              <p:ext uri="{D42A27DB-BD31-4B8C-83A1-F6EECF244321}">
                <p14:modId xmlns:p14="http://schemas.microsoft.com/office/powerpoint/2010/main" val="2195048584"/>
              </p:ext>
            </p:extLst>
          </p:nvPr>
        </p:nvGraphicFramePr>
        <p:xfrm>
          <a:off x="1143000" y="4765798"/>
          <a:ext cx="4572000" cy="3657600"/>
        </p:xfrm>
        <a:graphic>
          <a:graphicData uri="http://schemas.openxmlformats.org/drawingml/2006/table">
            <a:tbl>
              <a:tblPr firstRow="1" bandRow="1">
                <a:tableStyleId>{073A0DAA-6AF3-43AB-8588-CEC1D06C72B9}</a:tableStyleId>
              </a:tblPr>
              <a:tblGrid>
                <a:gridCol w="4572000"/>
              </a:tblGrid>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Espace réservé de la date 1"/>
          <p:cNvSpPr>
            <a:spLocks noGrp="1"/>
          </p:cNvSpPr>
          <p:nvPr>
            <p:ph type="dt" idx="10"/>
          </p:nvPr>
        </p:nvSpPr>
        <p:spPr/>
        <p:txBody>
          <a:bodyPr/>
          <a:lstStyle/>
          <a:p>
            <a:pPr>
              <a:defRPr/>
            </a:pPr>
            <a:r>
              <a:rPr lang="fr-FR" smtClean="0"/>
              <a:t>COACh Tanà 2016</a:t>
            </a:r>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p:cNvSpPr>
          <p:nvPr>
            <p:ph type="sldImg"/>
          </p:nvPr>
        </p:nvSpPr>
        <p:spPr>
          <a:xfrm>
            <a:off x="1157288" y="681038"/>
            <a:ext cx="4545012" cy="3408362"/>
          </a:xfrm>
          <a:solidFill>
            <a:srgbClr val="FFFFFF"/>
          </a:solidFill>
          <a:ln/>
          <a:extLst>
            <a:ext uri="{FAA26D3D-D897-4be2-8F04-BA451C77F1D7}">
              <ma14:placeholderFlag xmlns:ma14="http://schemas.microsoft.com/office/mac/drawingml/2011/main" val="1"/>
            </a:ext>
          </a:extLst>
        </p:spPr>
      </p:sp>
      <p:graphicFrame>
        <p:nvGraphicFramePr>
          <p:cNvPr id="4" name="Tableau 3"/>
          <p:cNvGraphicFramePr>
            <a:graphicFrameLocks noGrp="1"/>
          </p:cNvGraphicFramePr>
          <p:nvPr>
            <p:extLst>
              <p:ext uri="{D42A27DB-BD31-4B8C-83A1-F6EECF244321}">
                <p14:modId xmlns:p14="http://schemas.microsoft.com/office/powerpoint/2010/main" val="2195048584"/>
              </p:ext>
            </p:extLst>
          </p:nvPr>
        </p:nvGraphicFramePr>
        <p:xfrm>
          <a:off x="1143000" y="4765798"/>
          <a:ext cx="4572000" cy="3657600"/>
        </p:xfrm>
        <a:graphic>
          <a:graphicData uri="http://schemas.openxmlformats.org/drawingml/2006/table">
            <a:tbl>
              <a:tblPr firstRow="1" bandRow="1">
                <a:tableStyleId>{073A0DAA-6AF3-43AB-8588-CEC1D06C72B9}</a:tableStyleId>
              </a:tblPr>
              <a:tblGrid>
                <a:gridCol w="4572000"/>
              </a:tblGrid>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Espace réservé de la date 1"/>
          <p:cNvSpPr>
            <a:spLocks noGrp="1"/>
          </p:cNvSpPr>
          <p:nvPr>
            <p:ph type="dt" idx="10"/>
          </p:nvPr>
        </p:nvSpPr>
        <p:spPr/>
        <p:txBody>
          <a:bodyPr/>
          <a:lstStyle/>
          <a:p>
            <a:pPr>
              <a:defRPr/>
            </a:pPr>
            <a:r>
              <a:rPr lang="fr-FR" smtClean="0"/>
              <a:t>COACh Tanà 2016</a:t>
            </a:r>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p:cNvSpPr>
          <p:nvPr>
            <p:ph type="sldImg"/>
          </p:nvPr>
        </p:nvSpPr>
        <p:spPr>
          <a:xfrm>
            <a:off x="1157288" y="681038"/>
            <a:ext cx="4545012" cy="3408362"/>
          </a:xfrm>
          <a:solidFill>
            <a:srgbClr val="FFFFFF"/>
          </a:solidFill>
          <a:ln/>
          <a:extLst>
            <a:ext uri="{FAA26D3D-D897-4be2-8F04-BA451C77F1D7}">
              <ma14:placeholderFlag xmlns:ma14="http://schemas.microsoft.com/office/mac/drawingml/2011/main" val="1"/>
            </a:ext>
          </a:extLst>
        </p:spPr>
      </p:sp>
      <p:graphicFrame>
        <p:nvGraphicFramePr>
          <p:cNvPr id="4" name="Tableau 3"/>
          <p:cNvGraphicFramePr>
            <a:graphicFrameLocks noGrp="1"/>
          </p:cNvGraphicFramePr>
          <p:nvPr>
            <p:extLst>
              <p:ext uri="{D42A27DB-BD31-4B8C-83A1-F6EECF244321}">
                <p14:modId xmlns:p14="http://schemas.microsoft.com/office/powerpoint/2010/main" val="2195048584"/>
              </p:ext>
            </p:extLst>
          </p:nvPr>
        </p:nvGraphicFramePr>
        <p:xfrm>
          <a:off x="1143000" y="4765798"/>
          <a:ext cx="4572000" cy="3657600"/>
        </p:xfrm>
        <a:graphic>
          <a:graphicData uri="http://schemas.openxmlformats.org/drawingml/2006/table">
            <a:tbl>
              <a:tblPr firstRow="1" bandRow="1">
                <a:tableStyleId>{073A0DAA-6AF3-43AB-8588-CEC1D06C72B9}</a:tableStyleId>
              </a:tblPr>
              <a:tblGrid>
                <a:gridCol w="4572000"/>
              </a:tblGrid>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Espace réservé de la date 1"/>
          <p:cNvSpPr>
            <a:spLocks noGrp="1"/>
          </p:cNvSpPr>
          <p:nvPr>
            <p:ph type="dt" idx="10"/>
          </p:nvPr>
        </p:nvSpPr>
        <p:spPr/>
        <p:txBody>
          <a:bodyPr/>
          <a:lstStyle/>
          <a:p>
            <a:pPr>
              <a:defRPr/>
            </a:pPr>
            <a:r>
              <a:rPr lang="fr-FR" smtClean="0"/>
              <a:t>COACh Tanà 2016</a:t>
            </a:r>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p:cNvSpPr>
          <p:nvPr>
            <p:ph type="sldImg"/>
          </p:nvPr>
        </p:nvSpPr>
        <p:spPr>
          <a:xfrm>
            <a:off x="1157288" y="681038"/>
            <a:ext cx="4545012" cy="3408362"/>
          </a:xfrm>
          <a:solidFill>
            <a:srgbClr val="FFFFFF"/>
          </a:solidFill>
          <a:ln/>
          <a:extLst>
            <a:ext uri="{FAA26D3D-D897-4be2-8F04-BA451C77F1D7}">
              <ma14:placeholderFlag xmlns:ma14="http://schemas.microsoft.com/office/mac/drawingml/2011/main" val="1"/>
            </a:ext>
          </a:extLst>
        </p:spPr>
      </p:sp>
      <p:graphicFrame>
        <p:nvGraphicFramePr>
          <p:cNvPr id="4" name="Tableau 3"/>
          <p:cNvGraphicFramePr>
            <a:graphicFrameLocks noGrp="1"/>
          </p:cNvGraphicFramePr>
          <p:nvPr>
            <p:extLst>
              <p:ext uri="{D42A27DB-BD31-4B8C-83A1-F6EECF244321}">
                <p14:modId xmlns:p14="http://schemas.microsoft.com/office/powerpoint/2010/main" val="2195048584"/>
              </p:ext>
            </p:extLst>
          </p:nvPr>
        </p:nvGraphicFramePr>
        <p:xfrm>
          <a:off x="1143000" y="4765798"/>
          <a:ext cx="4572000" cy="3657600"/>
        </p:xfrm>
        <a:graphic>
          <a:graphicData uri="http://schemas.openxmlformats.org/drawingml/2006/table">
            <a:tbl>
              <a:tblPr firstRow="1" bandRow="1">
                <a:tableStyleId>{073A0DAA-6AF3-43AB-8588-CEC1D06C72B9}</a:tableStyleId>
              </a:tblPr>
              <a:tblGrid>
                <a:gridCol w="4572000"/>
              </a:tblGrid>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Espace réservé de la date 1"/>
          <p:cNvSpPr>
            <a:spLocks noGrp="1"/>
          </p:cNvSpPr>
          <p:nvPr>
            <p:ph type="dt" idx="10"/>
          </p:nvPr>
        </p:nvSpPr>
        <p:spPr/>
        <p:txBody>
          <a:bodyPr/>
          <a:lstStyle/>
          <a:p>
            <a:pPr>
              <a:defRPr/>
            </a:pPr>
            <a:r>
              <a:rPr lang="fr-FR" smtClean="0"/>
              <a:t>COACh Tanà 2016</a:t>
            </a:r>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p:cNvSpPr>
          <p:nvPr>
            <p:ph type="sldImg"/>
          </p:nvPr>
        </p:nvSpPr>
        <p:spPr>
          <a:xfrm>
            <a:off x="1157288" y="681038"/>
            <a:ext cx="4545012" cy="3408362"/>
          </a:xfrm>
          <a:solidFill>
            <a:srgbClr val="FFFFFF"/>
          </a:solidFill>
          <a:ln/>
          <a:extLst>
            <a:ext uri="{FAA26D3D-D897-4be2-8F04-BA451C77F1D7}">
              <ma14:placeholderFlag xmlns:ma14="http://schemas.microsoft.com/office/mac/drawingml/2011/main" val="1"/>
            </a:ext>
          </a:extLst>
        </p:spPr>
      </p:sp>
      <p:graphicFrame>
        <p:nvGraphicFramePr>
          <p:cNvPr id="4" name="Tableau 3"/>
          <p:cNvGraphicFramePr>
            <a:graphicFrameLocks noGrp="1"/>
          </p:cNvGraphicFramePr>
          <p:nvPr>
            <p:extLst>
              <p:ext uri="{D42A27DB-BD31-4B8C-83A1-F6EECF244321}">
                <p14:modId xmlns:p14="http://schemas.microsoft.com/office/powerpoint/2010/main" val="2195048584"/>
              </p:ext>
            </p:extLst>
          </p:nvPr>
        </p:nvGraphicFramePr>
        <p:xfrm>
          <a:off x="1143000" y="4765798"/>
          <a:ext cx="4572000" cy="3657600"/>
        </p:xfrm>
        <a:graphic>
          <a:graphicData uri="http://schemas.openxmlformats.org/drawingml/2006/table">
            <a:tbl>
              <a:tblPr firstRow="1" bandRow="1">
                <a:tableStyleId>{073A0DAA-6AF3-43AB-8588-CEC1D06C72B9}</a:tableStyleId>
              </a:tblPr>
              <a:tblGrid>
                <a:gridCol w="4572000"/>
              </a:tblGrid>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Espace réservé de la date 1"/>
          <p:cNvSpPr>
            <a:spLocks noGrp="1"/>
          </p:cNvSpPr>
          <p:nvPr>
            <p:ph type="dt" idx="10"/>
          </p:nvPr>
        </p:nvSpPr>
        <p:spPr/>
        <p:txBody>
          <a:bodyPr/>
          <a:lstStyle/>
          <a:p>
            <a:pPr>
              <a:defRPr/>
            </a:pPr>
            <a:r>
              <a:rPr lang="fr-FR" smtClean="0"/>
              <a:t>COACh Tanà 2016</a:t>
            </a:r>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ChangeArrowheads="1"/>
          </p:cNvSpPr>
          <p:nvPr>
            <p:ph type="sldImg"/>
          </p:nvPr>
        </p:nvSpPr>
        <p:spPr>
          <a:xfrm>
            <a:off x="1157288" y="681038"/>
            <a:ext cx="4545012" cy="3408362"/>
          </a:xfrm>
          <a:solidFill>
            <a:srgbClr val="FFFFFF"/>
          </a:solidFill>
          <a:ln/>
          <a:extLst>
            <a:ext uri="{FAA26D3D-D897-4be2-8F04-BA451C77F1D7}">
              <ma14:placeholderFlag xmlns:ma14="http://schemas.microsoft.com/office/mac/drawingml/2011/main" val="1"/>
            </a:ext>
          </a:extLst>
        </p:spPr>
      </p:sp>
      <p:graphicFrame>
        <p:nvGraphicFramePr>
          <p:cNvPr id="4" name="Tableau 3"/>
          <p:cNvGraphicFramePr>
            <a:graphicFrameLocks noGrp="1"/>
          </p:cNvGraphicFramePr>
          <p:nvPr>
            <p:extLst>
              <p:ext uri="{D42A27DB-BD31-4B8C-83A1-F6EECF244321}">
                <p14:modId xmlns:p14="http://schemas.microsoft.com/office/powerpoint/2010/main" val="2195048584"/>
              </p:ext>
            </p:extLst>
          </p:nvPr>
        </p:nvGraphicFramePr>
        <p:xfrm>
          <a:off x="1143000" y="4765798"/>
          <a:ext cx="4572000" cy="3657600"/>
        </p:xfrm>
        <a:graphic>
          <a:graphicData uri="http://schemas.openxmlformats.org/drawingml/2006/table">
            <a:tbl>
              <a:tblPr firstRow="1" bandRow="1">
                <a:tableStyleId>{073A0DAA-6AF3-43AB-8588-CEC1D06C72B9}</a:tableStyleId>
              </a:tblPr>
              <a:tblGrid>
                <a:gridCol w="4572000"/>
              </a:tblGrid>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Espace réservé de la date 1"/>
          <p:cNvSpPr>
            <a:spLocks noGrp="1"/>
          </p:cNvSpPr>
          <p:nvPr>
            <p:ph type="dt" idx="10"/>
          </p:nvPr>
        </p:nvSpPr>
        <p:spPr/>
        <p:txBody>
          <a:bodyPr/>
          <a:lstStyle/>
          <a:p>
            <a:pPr>
              <a:defRPr/>
            </a:pPr>
            <a:r>
              <a:rPr lang="fr-FR" smtClean="0"/>
              <a:t>COACh Tanà 2016</a:t>
            </a:r>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p:cNvSpPr>
          <p:nvPr>
            <p:ph type="sldImg"/>
          </p:nvPr>
        </p:nvSpPr>
        <p:spPr>
          <a:xfrm>
            <a:off x="1157288" y="681038"/>
            <a:ext cx="4545012" cy="3408362"/>
          </a:xfrm>
          <a:solidFill>
            <a:srgbClr val="FFFFFF"/>
          </a:solidFill>
          <a:ln/>
          <a:extLst>
            <a:ext uri="{FAA26D3D-D897-4be2-8F04-BA451C77F1D7}">
              <ma14:placeholderFlag xmlns:ma14="http://schemas.microsoft.com/office/mac/drawingml/2011/main" val="1"/>
            </a:ext>
          </a:extLst>
        </p:spPr>
      </p:sp>
      <p:graphicFrame>
        <p:nvGraphicFramePr>
          <p:cNvPr id="4" name="Tableau 3"/>
          <p:cNvGraphicFramePr>
            <a:graphicFrameLocks noGrp="1"/>
          </p:cNvGraphicFramePr>
          <p:nvPr>
            <p:extLst>
              <p:ext uri="{D42A27DB-BD31-4B8C-83A1-F6EECF244321}">
                <p14:modId xmlns:p14="http://schemas.microsoft.com/office/powerpoint/2010/main" val="2195048584"/>
              </p:ext>
            </p:extLst>
          </p:nvPr>
        </p:nvGraphicFramePr>
        <p:xfrm>
          <a:off x="1143000" y="4765798"/>
          <a:ext cx="4572000" cy="3657600"/>
        </p:xfrm>
        <a:graphic>
          <a:graphicData uri="http://schemas.openxmlformats.org/drawingml/2006/table">
            <a:tbl>
              <a:tblPr firstRow="1" bandRow="1">
                <a:tableStyleId>{073A0DAA-6AF3-43AB-8588-CEC1D06C72B9}</a:tableStyleId>
              </a:tblPr>
              <a:tblGrid>
                <a:gridCol w="4572000"/>
              </a:tblGrid>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Espace réservé de la date 1"/>
          <p:cNvSpPr>
            <a:spLocks noGrp="1"/>
          </p:cNvSpPr>
          <p:nvPr>
            <p:ph type="dt" idx="10"/>
          </p:nvPr>
        </p:nvSpPr>
        <p:spPr/>
        <p:txBody>
          <a:bodyPr/>
          <a:lstStyle/>
          <a:p>
            <a:pPr>
              <a:defRPr/>
            </a:pPr>
            <a:r>
              <a:rPr lang="fr-FR" smtClean="0"/>
              <a:t>COACh Tanà 2016</a:t>
            </a:r>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p:cNvSpPr>
          <p:nvPr>
            <p:ph type="sldImg"/>
          </p:nvPr>
        </p:nvSpPr>
        <p:spPr>
          <a:xfrm>
            <a:off x="1157288" y="681038"/>
            <a:ext cx="4545012" cy="3408362"/>
          </a:xfrm>
          <a:solidFill>
            <a:srgbClr val="FFFFFF"/>
          </a:solidFill>
          <a:ln/>
          <a:extLst>
            <a:ext uri="{FAA26D3D-D897-4be2-8F04-BA451C77F1D7}">
              <ma14:placeholderFlag xmlns:ma14="http://schemas.microsoft.com/office/mac/drawingml/2011/main" val="1"/>
            </a:ext>
          </a:extLst>
        </p:spPr>
      </p:sp>
      <p:graphicFrame>
        <p:nvGraphicFramePr>
          <p:cNvPr id="4" name="Tableau 3"/>
          <p:cNvGraphicFramePr>
            <a:graphicFrameLocks noGrp="1"/>
          </p:cNvGraphicFramePr>
          <p:nvPr>
            <p:extLst>
              <p:ext uri="{D42A27DB-BD31-4B8C-83A1-F6EECF244321}">
                <p14:modId xmlns:p14="http://schemas.microsoft.com/office/powerpoint/2010/main" val="2195048584"/>
              </p:ext>
            </p:extLst>
          </p:nvPr>
        </p:nvGraphicFramePr>
        <p:xfrm>
          <a:off x="1143000" y="4765798"/>
          <a:ext cx="4572000" cy="3657600"/>
        </p:xfrm>
        <a:graphic>
          <a:graphicData uri="http://schemas.openxmlformats.org/drawingml/2006/table">
            <a:tbl>
              <a:tblPr firstRow="1" bandRow="1">
                <a:tableStyleId>{073A0DAA-6AF3-43AB-8588-CEC1D06C72B9}</a:tableStyleId>
              </a:tblPr>
              <a:tblGrid>
                <a:gridCol w="4572000"/>
              </a:tblGrid>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Espace réservé de la date 1"/>
          <p:cNvSpPr>
            <a:spLocks noGrp="1"/>
          </p:cNvSpPr>
          <p:nvPr>
            <p:ph type="dt" idx="10"/>
          </p:nvPr>
        </p:nvSpPr>
        <p:spPr/>
        <p:txBody>
          <a:bodyPr/>
          <a:lstStyle/>
          <a:p>
            <a:pPr>
              <a:defRPr/>
            </a:pPr>
            <a:r>
              <a:rPr lang="fr-FR" smtClean="0"/>
              <a:t>COACh Tanà 2016</a:t>
            </a:r>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ChangeArrowheads="1"/>
          </p:cNvSpPr>
          <p:nvPr>
            <p:ph type="sldImg"/>
          </p:nvPr>
        </p:nvSpPr>
        <p:spPr>
          <a:xfrm>
            <a:off x="1157288" y="681038"/>
            <a:ext cx="4545012" cy="3408362"/>
          </a:xfrm>
          <a:solidFill>
            <a:srgbClr val="FFFFFF"/>
          </a:solidFill>
          <a:ln/>
          <a:extLst>
            <a:ext uri="{FAA26D3D-D897-4be2-8F04-BA451C77F1D7}">
              <ma14:placeholderFlag xmlns:ma14="http://schemas.microsoft.com/office/mac/drawingml/2011/main" val="1"/>
            </a:ext>
          </a:extLst>
        </p:spPr>
      </p:sp>
      <p:graphicFrame>
        <p:nvGraphicFramePr>
          <p:cNvPr id="4" name="Tableau 3"/>
          <p:cNvGraphicFramePr>
            <a:graphicFrameLocks noGrp="1"/>
          </p:cNvGraphicFramePr>
          <p:nvPr>
            <p:extLst>
              <p:ext uri="{D42A27DB-BD31-4B8C-83A1-F6EECF244321}">
                <p14:modId xmlns:p14="http://schemas.microsoft.com/office/powerpoint/2010/main" val="2195048584"/>
              </p:ext>
            </p:extLst>
          </p:nvPr>
        </p:nvGraphicFramePr>
        <p:xfrm>
          <a:off x="1143000" y="4765798"/>
          <a:ext cx="4572000" cy="3657600"/>
        </p:xfrm>
        <a:graphic>
          <a:graphicData uri="http://schemas.openxmlformats.org/drawingml/2006/table">
            <a:tbl>
              <a:tblPr firstRow="1" bandRow="1">
                <a:tableStyleId>{073A0DAA-6AF3-43AB-8588-CEC1D06C72B9}</a:tableStyleId>
              </a:tblPr>
              <a:tblGrid>
                <a:gridCol w="4572000"/>
              </a:tblGrid>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Espace réservé de la date 1"/>
          <p:cNvSpPr>
            <a:spLocks noGrp="1"/>
          </p:cNvSpPr>
          <p:nvPr>
            <p:ph type="dt" idx="10"/>
          </p:nvPr>
        </p:nvSpPr>
        <p:spPr/>
        <p:txBody>
          <a:bodyPr/>
          <a:lstStyle/>
          <a:p>
            <a:pPr>
              <a:defRPr/>
            </a:pPr>
            <a:r>
              <a:rPr lang="fr-FR" smtClean="0"/>
              <a:t>COACh Tanà 2016</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p:cNvSpPr>
          <p:nvPr>
            <p:ph type="sldImg"/>
          </p:nvPr>
        </p:nvSpPr>
        <p:spPr>
          <a:xfrm>
            <a:off x="1157288" y="681038"/>
            <a:ext cx="4545012" cy="3408362"/>
          </a:xfrm>
          <a:solidFill>
            <a:srgbClr val="FFFFFF"/>
          </a:solidFill>
          <a:ln/>
          <a:extLst>
            <a:ext uri="{FAA26D3D-D897-4be2-8F04-BA451C77F1D7}">
              <ma14:placeholderFlag xmlns:ma14="http://schemas.microsoft.com/office/mac/drawingml/2011/main" val="1"/>
            </a:ext>
          </a:extLst>
        </p:spPr>
      </p:sp>
      <p:graphicFrame>
        <p:nvGraphicFramePr>
          <p:cNvPr id="4" name="Tableau 3"/>
          <p:cNvGraphicFramePr>
            <a:graphicFrameLocks noGrp="1"/>
          </p:cNvGraphicFramePr>
          <p:nvPr>
            <p:extLst>
              <p:ext uri="{D42A27DB-BD31-4B8C-83A1-F6EECF244321}">
                <p14:modId xmlns:p14="http://schemas.microsoft.com/office/powerpoint/2010/main" val="2195048584"/>
              </p:ext>
            </p:extLst>
          </p:nvPr>
        </p:nvGraphicFramePr>
        <p:xfrm>
          <a:off x="1143000" y="4765798"/>
          <a:ext cx="4572000" cy="3657600"/>
        </p:xfrm>
        <a:graphic>
          <a:graphicData uri="http://schemas.openxmlformats.org/drawingml/2006/table">
            <a:tbl>
              <a:tblPr firstRow="1" bandRow="1">
                <a:tableStyleId>{073A0DAA-6AF3-43AB-8588-CEC1D06C72B9}</a:tableStyleId>
              </a:tblPr>
              <a:tblGrid>
                <a:gridCol w="4572000"/>
              </a:tblGrid>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Espace réservé de la date 1"/>
          <p:cNvSpPr>
            <a:spLocks noGrp="1"/>
          </p:cNvSpPr>
          <p:nvPr>
            <p:ph type="dt" idx="10"/>
          </p:nvPr>
        </p:nvSpPr>
        <p:spPr/>
        <p:txBody>
          <a:bodyPr/>
          <a:lstStyle/>
          <a:p>
            <a:pPr>
              <a:defRPr/>
            </a:pPr>
            <a:r>
              <a:rPr lang="fr-FR" smtClean="0"/>
              <a:t>COACh Tanà 2016</a:t>
            </a:r>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E5DE81-132E-AE4A-B013-C3D8DE7509C6}" type="slidenum">
              <a:rPr lang="en-US" sz="1200"/>
              <a:pPr/>
              <a:t>60</a:t>
            </a:fld>
            <a:endParaRPr lang="en-US" sz="1200"/>
          </a:p>
        </p:txBody>
      </p:sp>
      <p:sp>
        <p:nvSpPr>
          <p:cNvPr id="819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graphicFrame>
        <p:nvGraphicFramePr>
          <p:cNvPr id="5" name="Tableau 4"/>
          <p:cNvGraphicFramePr>
            <a:graphicFrameLocks noGrp="1"/>
          </p:cNvGraphicFramePr>
          <p:nvPr>
            <p:extLst>
              <p:ext uri="{D42A27DB-BD31-4B8C-83A1-F6EECF244321}">
                <p14:modId xmlns:p14="http://schemas.microsoft.com/office/powerpoint/2010/main" val="2195048584"/>
              </p:ext>
            </p:extLst>
          </p:nvPr>
        </p:nvGraphicFramePr>
        <p:xfrm>
          <a:off x="1143000" y="4765798"/>
          <a:ext cx="4572000" cy="3657600"/>
        </p:xfrm>
        <a:graphic>
          <a:graphicData uri="http://schemas.openxmlformats.org/drawingml/2006/table">
            <a:tbl>
              <a:tblPr firstRow="1" bandRow="1">
                <a:tableStyleId>{073A0DAA-6AF3-43AB-8588-CEC1D06C72B9}</a:tableStyleId>
              </a:tblPr>
              <a:tblGrid>
                <a:gridCol w="4572000"/>
              </a:tblGrid>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Espace réservé de la date 1"/>
          <p:cNvSpPr>
            <a:spLocks noGrp="1"/>
          </p:cNvSpPr>
          <p:nvPr>
            <p:ph type="dt" idx="10"/>
          </p:nvPr>
        </p:nvSpPr>
        <p:spPr/>
        <p:txBody>
          <a:bodyPr/>
          <a:lstStyle/>
          <a:p>
            <a:pPr>
              <a:defRPr/>
            </a:pPr>
            <a:r>
              <a:rPr lang="fr-FR" smtClean="0"/>
              <a:t>COACh Tanà 2016</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pPr>
              <a:defRPr/>
            </a:pPr>
            <a:fld id="{4040F609-7B07-FD40-A8D7-E60400A8568D}" type="slidenum">
              <a:rPr lang="en-US" smtClean="0"/>
              <a:pPr>
                <a:defRPr/>
              </a:pPr>
              <a:t>7</a:t>
            </a:fld>
            <a:endParaRPr lang="en-US"/>
          </a:p>
        </p:txBody>
      </p:sp>
      <p:graphicFrame>
        <p:nvGraphicFramePr>
          <p:cNvPr id="5" name="Tableau 4"/>
          <p:cNvGraphicFramePr>
            <a:graphicFrameLocks noGrp="1"/>
          </p:cNvGraphicFramePr>
          <p:nvPr>
            <p:extLst>
              <p:ext uri="{D42A27DB-BD31-4B8C-83A1-F6EECF244321}">
                <p14:modId xmlns:p14="http://schemas.microsoft.com/office/powerpoint/2010/main" val="2195048584"/>
              </p:ext>
            </p:extLst>
          </p:nvPr>
        </p:nvGraphicFramePr>
        <p:xfrm>
          <a:off x="1143000" y="4765798"/>
          <a:ext cx="4572000" cy="3657600"/>
        </p:xfrm>
        <a:graphic>
          <a:graphicData uri="http://schemas.openxmlformats.org/drawingml/2006/table">
            <a:tbl>
              <a:tblPr firstRow="1" bandRow="1">
                <a:tableStyleId>{073A0DAA-6AF3-43AB-8588-CEC1D06C72B9}</a:tableStyleId>
              </a:tblPr>
              <a:tblGrid>
                <a:gridCol w="4572000"/>
              </a:tblGrid>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3" name="Espace réservé de la date 2"/>
          <p:cNvSpPr>
            <a:spLocks noGrp="1"/>
          </p:cNvSpPr>
          <p:nvPr>
            <p:ph type="dt" idx="11"/>
          </p:nvPr>
        </p:nvSpPr>
        <p:spPr/>
        <p:txBody>
          <a:bodyPr/>
          <a:lstStyle/>
          <a:p>
            <a:pPr>
              <a:defRPr/>
            </a:pPr>
            <a:r>
              <a:rPr lang="fr-FR" smtClean="0"/>
              <a:t>COACh Tanà 2016</a:t>
            </a:r>
            <a:endParaRPr lang="en-US"/>
          </a:p>
        </p:txBody>
      </p:sp>
    </p:spTree>
    <p:extLst>
      <p:ext uri="{BB962C8B-B14F-4D97-AF65-F5344CB8AC3E}">
        <p14:creationId xmlns:p14="http://schemas.microsoft.com/office/powerpoint/2010/main" val="1956493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p:cNvSpPr>
          <p:nvPr>
            <p:ph type="sldImg"/>
          </p:nvPr>
        </p:nvSpPr>
        <p:spPr>
          <a:xfrm>
            <a:off x="1157288" y="681038"/>
            <a:ext cx="4545012" cy="3408362"/>
          </a:xfrm>
          <a:solidFill>
            <a:srgbClr val="FFFFFF"/>
          </a:solidFill>
          <a:ln/>
          <a:extLst>
            <a:ext uri="{FAA26D3D-D897-4be2-8F04-BA451C77F1D7}">
              <ma14:placeholderFlag xmlns:ma14="http://schemas.microsoft.com/office/mac/drawingml/2011/main" val="1"/>
            </a:ext>
          </a:extLst>
        </p:spPr>
      </p:sp>
      <p:graphicFrame>
        <p:nvGraphicFramePr>
          <p:cNvPr id="4" name="Tableau 3"/>
          <p:cNvGraphicFramePr>
            <a:graphicFrameLocks noGrp="1"/>
          </p:cNvGraphicFramePr>
          <p:nvPr>
            <p:extLst>
              <p:ext uri="{D42A27DB-BD31-4B8C-83A1-F6EECF244321}">
                <p14:modId xmlns:p14="http://schemas.microsoft.com/office/powerpoint/2010/main" val="2195048584"/>
              </p:ext>
            </p:extLst>
          </p:nvPr>
        </p:nvGraphicFramePr>
        <p:xfrm>
          <a:off x="1143000" y="4765798"/>
          <a:ext cx="4572000" cy="3657600"/>
        </p:xfrm>
        <a:graphic>
          <a:graphicData uri="http://schemas.openxmlformats.org/drawingml/2006/table">
            <a:tbl>
              <a:tblPr firstRow="1" bandRow="1">
                <a:tableStyleId>{073A0DAA-6AF3-43AB-8588-CEC1D06C72B9}</a:tableStyleId>
              </a:tblPr>
              <a:tblGrid>
                <a:gridCol w="4572000"/>
              </a:tblGrid>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Espace réservé de la date 1"/>
          <p:cNvSpPr>
            <a:spLocks noGrp="1"/>
          </p:cNvSpPr>
          <p:nvPr>
            <p:ph type="dt" idx="10"/>
          </p:nvPr>
        </p:nvSpPr>
        <p:spPr/>
        <p:txBody>
          <a:bodyPr/>
          <a:lstStyle/>
          <a:p>
            <a:pPr>
              <a:defRPr/>
            </a:pPr>
            <a:r>
              <a:rPr lang="fr-FR" smtClean="0"/>
              <a:t>COACh Tanà 2016</a:t>
            </a: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6BBC763-0967-BE43-8244-EFFAEB024627}" type="slidenum">
              <a:rPr lang="en-US" sz="1200"/>
              <a:pPr/>
              <a:t>9</a:t>
            </a:fld>
            <a:endParaRPr lang="en-US" sz="1200"/>
          </a:p>
        </p:txBody>
      </p:sp>
      <p:sp>
        <p:nvSpPr>
          <p:cNvPr id="184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graphicFrame>
        <p:nvGraphicFramePr>
          <p:cNvPr id="5" name="Tableau 4"/>
          <p:cNvGraphicFramePr>
            <a:graphicFrameLocks noGrp="1"/>
          </p:cNvGraphicFramePr>
          <p:nvPr>
            <p:extLst>
              <p:ext uri="{D42A27DB-BD31-4B8C-83A1-F6EECF244321}">
                <p14:modId xmlns:p14="http://schemas.microsoft.com/office/powerpoint/2010/main" val="2195048584"/>
              </p:ext>
            </p:extLst>
          </p:nvPr>
        </p:nvGraphicFramePr>
        <p:xfrm>
          <a:off x="1143000" y="4765798"/>
          <a:ext cx="4572000" cy="3657600"/>
        </p:xfrm>
        <a:graphic>
          <a:graphicData uri="http://schemas.openxmlformats.org/drawingml/2006/table">
            <a:tbl>
              <a:tblPr firstRow="1" bandRow="1">
                <a:tableStyleId>{073A0DAA-6AF3-43AB-8588-CEC1D06C72B9}</a:tableStyleId>
              </a:tblPr>
              <a:tblGrid>
                <a:gridCol w="4572000"/>
              </a:tblGrid>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endParaRPr lang="fr-FR" dirty="0"/>
                    </a:p>
                  </a:txBody>
                  <a:tcPr>
                    <a:lnL w="12700" cmpd="sng">
                      <a:noFill/>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Espace réservé de la date 1"/>
          <p:cNvSpPr>
            <a:spLocks noGrp="1"/>
          </p:cNvSpPr>
          <p:nvPr>
            <p:ph type="dt" idx="10"/>
          </p:nvPr>
        </p:nvSpPr>
        <p:spPr/>
        <p:txBody>
          <a:bodyPr/>
          <a:lstStyle/>
          <a:p>
            <a:pPr>
              <a:defRPr/>
            </a:pPr>
            <a:r>
              <a:rPr lang="fr-FR" smtClean="0"/>
              <a:t>COACh Tanà 2016</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718583-CBBB-FC4E-B5C6-4A4DFCFA5708}" type="slidenum">
              <a:rPr lang="en-US"/>
              <a:pPr>
                <a:defRPr/>
              </a:pPr>
              <a:t>‹#›</a:t>
            </a:fld>
            <a:endParaRPr lang="en-US"/>
          </a:p>
        </p:txBody>
      </p:sp>
    </p:spTree>
    <p:extLst>
      <p:ext uri="{BB962C8B-B14F-4D97-AF65-F5344CB8AC3E}">
        <p14:creationId xmlns:p14="http://schemas.microsoft.com/office/powerpoint/2010/main" val="2956296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8BDD4A-16E8-9B4C-B46F-409FDE46CA29}" type="slidenum">
              <a:rPr lang="en-US"/>
              <a:pPr>
                <a:defRPr/>
              </a:pPr>
              <a:t>‹#›</a:t>
            </a:fld>
            <a:endParaRPr lang="en-US"/>
          </a:p>
        </p:txBody>
      </p:sp>
    </p:spTree>
    <p:extLst>
      <p:ext uri="{BB962C8B-B14F-4D97-AF65-F5344CB8AC3E}">
        <p14:creationId xmlns:p14="http://schemas.microsoft.com/office/powerpoint/2010/main" val="2261068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C6EC99-8652-6141-9845-3B0F43B5F995}" type="slidenum">
              <a:rPr lang="en-US"/>
              <a:pPr>
                <a:defRPr/>
              </a:pPr>
              <a:t>‹#›</a:t>
            </a:fld>
            <a:endParaRPr lang="en-US"/>
          </a:p>
        </p:txBody>
      </p:sp>
    </p:spTree>
    <p:extLst>
      <p:ext uri="{BB962C8B-B14F-4D97-AF65-F5344CB8AC3E}">
        <p14:creationId xmlns:p14="http://schemas.microsoft.com/office/powerpoint/2010/main" val="1939482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FE6F00-6E5F-6247-A4CE-BE9BAC30CFF2}" type="slidenum">
              <a:rPr lang="en-US"/>
              <a:pPr>
                <a:defRPr/>
              </a:pPr>
              <a:t>‹#›</a:t>
            </a:fld>
            <a:endParaRPr lang="en-US"/>
          </a:p>
        </p:txBody>
      </p:sp>
    </p:spTree>
    <p:extLst>
      <p:ext uri="{BB962C8B-B14F-4D97-AF65-F5344CB8AC3E}">
        <p14:creationId xmlns:p14="http://schemas.microsoft.com/office/powerpoint/2010/main" val="3388758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D39A57-BEBD-FD49-A77D-7D8275AE1611}" type="slidenum">
              <a:rPr lang="en-US"/>
              <a:pPr>
                <a:defRPr/>
              </a:pPr>
              <a:t>‹#›</a:t>
            </a:fld>
            <a:endParaRPr lang="en-US"/>
          </a:p>
        </p:txBody>
      </p:sp>
    </p:spTree>
    <p:extLst>
      <p:ext uri="{BB962C8B-B14F-4D97-AF65-F5344CB8AC3E}">
        <p14:creationId xmlns:p14="http://schemas.microsoft.com/office/powerpoint/2010/main" val="3943822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11BEB4-C269-3E47-97A1-CB158540F872}" type="slidenum">
              <a:rPr lang="en-US"/>
              <a:pPr>
                <a:defRPr/>
              </a:pPr>
              <a:t>‹#›</a:t>
            </a:fld>
            <a:endParaRPr lang="en-US"/>
          </a:p>
        </p:txBody>
      </p:sp>
    </p:spTree>
    <p:extLst>
      <p:ext uri="{BB962C8B-B14F-4D97-AF65-F5344CB8AC3E}">
        <p14:creationId xmlns:p14="http://schemas.microsoft.com/office/powerpoint/2010/main" val="970149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9B10E2C-721A-A34C-B1CC-1E0C68FA189D}" type="slidenum">
              <a:rPr lang="en-US"/>
              <a:pPr>
                <a:defRPr/>
              </a:pPr>
              <a:t>‹#›</a:t>
            </a:fld>
            <a:endParaRPr lang="en-US"/>
          </a:p>
        </p:txBody>
      </p:sp>
    </p:spTree>
    <p:extLst>
      <p:ext uri="{BB962C8B-B14F-4D97-AF65-F5344CB8AC3E}">
        <p14:creationId xmlns:p14="http://schemas.microsoft.com/office/powerpoint/2010/main" val="3974685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143C4DB-F729-9149-AF5F-C39A2C9F04F5}" type="slidenum">
              <a:rPr lang="en-US"/>
              <a:pPr>
                <a:defRPr/>
              </a:pPr>
              <a:t>‹#›</a:t>
            </a:fld>
            <a:endParaRPr lang="en-US"/>
          </a:p>
        </p:txBody>
      </p:sp>
    </p:spTree>
    <p:extLst>
      <p:ext uri="{BB962C8B-B14F-4D97-AF65-F5344CB8AC3E}">
        <p14:creationId xmlns:p14="http://schemas.microsoft.com/office/powerpoint/2010/main" val="2268865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379E185-3A86-C540-9575-3D5B700C4EE1}" type="slidenum">
              <a:rPr lang="en-US"/>
              <a:pPr>
                <a:defRPr/>
              </a:pPr>
              <a:t>‹#›</a:t>
            </a:fld>
            <a:endParaRPr lang="en-US"/>
          </a:p>
        </p:txBody>
      </p:sp>
    </p:spTree>
    <p:extLst>
      <p:ext uri="{BB962C8B-B14F-4D97-AF65-F5344CB8AC3E}">
        <p14:creationId xmlns:p14="http://schemas.microsoft.com/office/powerpoint/2010/main" val="2904942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5501819-2209-AA47-A2A1-9E17644E3A93}" type="slidenum">
              <a:rPr lang="en-US"/>
              <a:pPr>
                <a:defRPr/>
              </a:pPr>
              <a:t>‹#›</a:t>
            </a:fld>
            <a:endParaRPr lang="en-US"/>
          </a:p>
        </p:txBody>
      </p:sp>
    </p:spTree>
    <p:extLst>
      <p:ext uri="{BB962C8B-B14F-4D97-AF65-F5344CB8AC3E}">
        <p14:creationId xmlns:p14="http://schemas.microsoft.com/office/powerpoint/2010/main" val="2072127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3E4840F-DCB7-CA49-9618-8BA6B6BB5B9A}" type="slidenum">
              <a:rPr lang="en-US"/>
              <a:pPr>
                <a:defRPr/>
              </a:pPr>
              <a:t>‹#›</a:t>
            </a:fld>
            <a:endParaRPr lang="en-US"/>
          </a:p>
        </p:txBody>
      </p:sp>
    </p:spTree>
    <p:extLst>
      <p:ext uri="{BB962C8B-B14F-4D97-AF65-F5344CB8AC3E}">
        <p14:creationId xmlns:p14="http://schemas.microsoft.com/office/powerpoint/2010/main" val="400317250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631B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a:defRPr/>
            </a:pPr>
            <a:fld id="{8D729992-DF31-D24A-B08F-F4F7FEE837F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3.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4.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5.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6.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image" Target="../media/image20.emf"/><Relationship Id="rId5" Type="http://schemas.openxmlformats.org/officeDocument/2006/relationships/image" Target="../media/image21.emf"/><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2.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3.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3.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4.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5.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6.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7.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8.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9.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emf"/></Relationships>
</file>

<file path=ppt/slides/_rels/slide40.xml.rels><?xml version="1.0" encoding="UTF-8" standalone="yes"?>
<Relationships xmlns="http://schemas.openxmlformats.org/package/2006/relationships"><Relationship Id="rId3" Type="http://schemas.openxmlformats.org/officeDocument/2006/relationships/image" Target="../media/image31.emf"/><Relationship Id="rId4" Type="http://schemas.openxmlformats.org/officeDocument/2006/relationships/image" Target="../media/image32.emf"/><Relationship Id="rId5" Type="http://schemas.openxmlformats.org/officeDocument/2006/relationships/image" Target="../media/image33.emf"/><Relationship Id="rId6" Type="http://schemas.openxmlformats.org/officeDocument/2006/relationships/image" Target="../media/image34.emf"/><Relationship Id="rId7" Type="http://schemas.openxmlformats.org/officeDocument/2006/relationships/image" Target="../media/image35.emf"/><Relationship Id="rId8" Type="http://schemas.openxmlformats.org/officeDocument/2006/relationships/image" Target="../media/image36.emf"/><Relationship Id="rId9" Type="http://schemas.openxmlformats.org/officeDocument/2006/relationships/image" Target="../media/image37.emf"/><Relationship Id="rId10"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audio" Target="../media/audio1.bin"/><Relationship Id="rId4" Type="http://schemas.openxmlformats.org/officeDocument/2006/relationships/image" Target="../media/image41.jpeg"/><Relationship Id="rId5" Type="http://schemas.openxmlformats.org/officeDocument/2006/relationships/image" Target="../media/image42.png"/><Relationship Id="rId6" Type="http://schemas.openxmlformats.org/officeDocument/2006/relationships/image" Target="../media/image43.emf"/><Relationship Id="rId7" Type="http://schemas.openxmlformats.org/officeDocument/2006/relationships/image" Target="../media/image44.emf"/><Relationship Id="rId8" Type="http://schemas.openxmlformats.org/officeDocument/2006/relationships/image" Target="../media/image45.emf"/><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jpe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5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5"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55.jpeg"/><Relationship Id="rId5" Type="http://schemas.openxmlformats.org/officeDocument/2006/relationships/image" Target="../media/image47.png"/><Relationship Id="rId6" Type="http://schemas.openxmlformats.org/officeDocument/2006/relationships/image" Target="../media/image60.jpeg"/><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6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62.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52400" y="381000"/>
            <a:ext cx="8839200" cy="3124200"/>
          </a:xfrm>
          <a:effectLst>
            <a:outerShdw blurRad="63500" dist="38099" dir="2700000" algn="ctr" rotWithShape="0">
              <a:srgbClr val="000000">
                <a:alpha val="74998"/>
              </a:srgbClr>
            </a:outerShdw>
          </a:effectLst>
        </p:spPr>
        <p:txBody>
          <a:bodyPr/>
          <a:lstStyle/>
          <a:p>
            <a:pPr eaLnBrk="1" hangingPunct="1">
              <a:lnSpc>
                <a:spcPct val="150000"/>
              </a:lnSpc>
              <a:defRPr/>
            </a:pPr>
            <a:r>
              <a:rPr lang="en-US" dirty="0" err="1" smtClean="0">
                <a:latin typeface="Arial" charset="0"/>
                <a:ea typeface="ＭＳ Ｐゴシック" charset="0"/>
                <a:cs typeface="ＭＳ Ｐゴシック" charset="0"/>
              </a:rPr>
              <a:t>Lancement</a:t>
            </a:r>
            <a:r>
              <a:rPr lang="en-US" dirty="0" smtClean="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et </a:t>
            </a:r>
            <a:r>
              <a:rPr lang="en-US" dirty="0" err="1" smtClean="0">
                <a:latin typeface="Arial" charset="0"/>
                <a:ea typeface="ＭＳ Ｐゴシック" charset="0"/>
                <a:cs typeface="ＭＳ Ｐゴシック" charset="0"/>
              </a:rPr>
              <a:t>Accélération</a:t>
            </a:r>
            <a:r>
              <a:rPr lang="en-US" dirty="0" smtClean="0">
                <a:latin typeface="Arial" charset="0"/>
                <a:ea typeface="ＭＳ Ｐゴシック" charset="0"/>
                <a:cs typeface="ＭＳ Ｐゴシック" charset="0"/>
              </a:rPr>
              <a:t> </a:t>
            </a:r>
            <a:br>
              <a:rPr lang="en-US" dirty="0" smtClean="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de </a:t>
            </a:r>
            <a:r>
              <a:rPr lang="en-US" dirty="0" err="1">
                <a:latin typeface="Arial" charset="0"/>
                <a:ea typeface="ＭＳ Ｐゴシック" charset="0"/>
                <a:cs typeface="ＭＳ Ｐゴシック" charset="0"/>
              </a:rPr>
              <a:t>C</a:t>
            </a:r>
            <a:r>
              <a:rPr lang="en-US" dirty="0" err="1" smtClean="0">
                <a:latin typeface="Arial" charset="0"/>
                <a:ea typeface="ＭＳ Ｐゴシック" charset="0"/>
                <a:cs typeface="ＭＳ Ｐゴシック" charset="0"/>
              </a:rPr>
              <a:t>arrière</a:t>
            </a:r>
            <a:endParaRPr lang="en-US" dirty="0">
              <a:latin typeface="Arial" charset="0"/>
              <a:ea typeface="ＭＳ Ｐゴシック" charset="0"/>
              <a:cs typeface="ＭＳ Ｐゴシック" charset="0"/>
            </a:endParaRPr>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3886200"/>
            <a:ext cx="3238500" cy="2146300"/>
          </a:xfrm>
          <a:prstGeom prst="rect">
            <a:avLst/>
          </a:prstGeom>
          <a:noFill/>
          <a:ln>
            <a:noFill/>
          </a:ln>
          <a:effectLst>
            <a:outerShdw blurRad="63500" dist="38099" dir="2700000" algn="ctr" rotWithShape="0">
              <a:srgbClr val="0606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sp>
        <p:nvSpPr>
          <p:cNvPr id="15363" name="Text Box 6"/>
          <p:cNvSpPr txBox="1">
            <a:spLocks noChangeArrowheads="1"/>
          </p:cNvSpPr>
          <p:nvPr/>
        </p:nvSpPr>
        <p:spPr bwMode="auto">
          <a:xfrm>
            <a:off x="6019800" y="5638800"/>
            <a:ext cx="2830513"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i="1">
                <a:solidFill>
                  <a:schemeClr val="tx2"/>
                </a:solidFill>
                <a:latin typeface="Chalkboard" charset="0"/>
              </a:rPr>
              <a:t>COACh</a:t>
            </a:r>
          </a:p>
          <a:p>
            <a:pPr eaLnBrk="1" hangingPunct="1"/>
            <a:r>
              <a:rPr lang="en-US" sz="1800" b="1" i="1">
                <a:solidFill>
                  <a:schemeClr val="tx2"/>
                </a:solidFill>
                <a:latin typeface="Chalkboard" charset="0"/>
              </a:rPr>
              <a:t>http://coach.uoregon.edu</a:t>
            </a:r>
          </a:p>
          <a:p>
            <a:endParaRPr lang="en-US"/>
          </a:p>
        </p:txBody>
      </p:sp>
      <p:sp>
        <p:nvSpPr>
          <p:cNvPr id="4101" name="Text Box 5"/>
          <p:cNvSpPr txBox="1">
            <a:spLocks noChangeArrowheads="1"/>
          </p:cNvSpPr>
          <p:nvPr/>
        </p:nvSpPr>
        <p:spPr bwMode="auto">
          <a:xfrm>
            <a:off x="-1235075" y="423545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a:p>
        </p:txBody>
      </p:sp>
      <p:sp>
        <p:nvSpPr>
          <p:cNvPr id="2" name="Espace réservé du pied de page 1"/>
          <p:cNvSpPr>
            <a:spLocks noGrp="1"/>
          </p:cNvSpPr>
          <p:nvPr>
            <p:ph type="ftr" sz="quarter" idx="11"/>
          </p:nvPr>
        </p:nvSpPr>
        <p:spPr/>
        <p:txBody>
          <a:bodyPr/>
          <a:lstStyle/>
          <a:p>
            <a:pPr>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idx="1"/>
          </p:nvPr>
        </p:nvSpPr>
        <p:spPr>
          <a:xfrm>
            <a:off x="685800" y="1066800"/>
            <a:ext cx="7772400" cy="4114800"/>
          </a:xfrm>
          <a:effectLst>
            <a:outerShdw blurRad="63500" dist="38099" dir="2700000" algn="ctr" rotWithShape="0">
              <a:srgbClr val="000000">
                <a:alpha val="74998"/>
              </a:srgbClr>
            </a:outerShdw>
          </a:effectLst>
        </p:spPr>
        <p:txBody>
          <a:bodyPr/>
          <a:lstStyle/>
          <a:p>
            <a:pPr eaLnBrk="1" hangingPunct="1">
              <a:lnSpc>
                <a:spcPct val="90000"/>
              </a:lnSpc>
              <a:buFontTx/>
              <a:buNone/>
              <a:defRPr/>
            </a:pPr>
            <a:endParaRPr lang="en-US" sz="2800" smtClean="0"/>
          </a:p>
          <a:p>
            <a:pPr eaLnBrk="1" hangingPunct="1">
              <a:lnSpc>
                <a:spcPct val="90000"/>
              </a:lnSpc>
              <a:buFontTx/>
              <a:buNone/>
              <a:defRPr/>
            </a:pPr>
            <a:endParaRPr lang="en-US" sz="2800" smtClean="0"/>
          </a:p>
          <a:p>
            <a:pPr eaLnBrk="1" hangingPunct="1">
              <a:lnSpc>
                <a:spcPct val="90000"/>
              </a:lnSpc>
              <a:buFontTx/>
              <a:buNone/>
              <a:defRPr/>
            </a:pPr>
            <a:endParaRPr lang="en-US" sz="2800" smtClean="0"/>
          </a:p>
          <a:p>
            <a:pPr eaLnBrk="1" hangingPunct="1">
              <a:lnSpc>
                <a:spcPct val="90000"/>
              </a:lnSpc>
              <a:buFontTx/>
              <a:buNone/>
              <a:defRPr/>
            </a:pPr>
            <a:endParaRPr lang="en-US" sz="2800" smtClean="0"/>
          </a:p>
        </p:txBody>
      </p:sp>
      <p:sp>
        <p:nvSpPr>
          <p:cNvPr id="8195" name="Text Box 3"/>
          <p:cNvSpPr txBox="1">
            <a:spLocks noChangeArrowheads="1"/>
          </p:cNvSpPr>
          <p:nvPr/>
        </p:nvSpPr>
        <p:spPr bwMode="auto">
          <a:xfrm>
            <a:off x="381000" y="152400"/>
            <a:ext cx="84582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dirty="0" smtClean="0">
                <a:solidFill>
                  <a:srgbClr val="FFE622"/>
                </a:solidFill>
              </a:rPr>
              <a:t>Il n</a:t>
            </a:r>
            <a:r>
              <a:rPr lang="ja-JP" altLang="en-US" sz="3200" b="1" dirty="0" smtClean="0">
                <a:solidFill>
                  <a:srgbClr val="FFE622"/>
                </a:solidFill>
              </a:rPr>
              <a:t>’</a:t>
            </a:r>
            <a:r>
              <a:rPr lang="en-US" sz="3200" b="1" dirty="0" smtClean="0">
                <a:solidFill>
                  <a:srgbClr val="FFE622"/>
                </a:solidFill>
              </a:rPr>
              <a:t>y a pas de format pour un CV parfait MAIS </a:t>
            </a:r>
            <a:r>
              <a:rPr lang="en-US" sz="3200" b="1" dirty="0" err="1" smtClean="0">
                <a:solidFill>
                  <a:srgbClr val="FFE622"/>
                </a:solidFill>
              </a:rPr>
              <a:t>il</a:t>
            </a:r>
            <a:r>
              <a:rPr lang="en-US" sz="3200" b="1" dirty="0" smtClean="0">
                <a:solidFill>
                  <a:srgbClr val="FFE622"/>
                </a:solidFill>
              </a:rPr>
              <a:t> y a </a:t>
            </a:r>
            <a:r>
              <a:rPr lang="en-US" sz="3200" b="1" dirty="0" err="1" smtClean="0">
                <a:solidFill>
                  <a:srgbClr val="FFE622"/>
                </a:solidFill>
              </a:rPr>
              <a:t>différents</a:t>
            </a:r>
            <a:r>
              <a:rPr lang="en-US" sz="3200" b="1" dirty="0" smtClean="0">
                <a:solidFill>
                  <a:srgbClr val="FFE622"/>
                </a:solidFill>
              </a:rPr>
              <a:t> types de CV</a:t>
            </a:r>
            <a:endParaRPr lang="en-US" sz="3200" dirty="0" smtClean="0">
              <a:solidFill>
                <a:srgbClr val="FFE622"/>
              </a:solidFill>
            </a:endParaRPr>
          </a:p>
        </p:txBody>
      </p:sp>
      <p:sp>
        <p:nvSpPr>
          <p:cNvPr id="8197" name="Text Box 5"/>
          <p:cNvSpPr txBox="1">
            <a:spLocks noChangeArrowheads="1"/>
          </p:cNvSpPr>
          <p:nvPr/>
        </p:nvSpPr>
        <p:spPr bwMode="auto">
          <a:xfrm>
            <a:off x="1143000" y="3200400"/>
            <a:ext cx="18415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endParaRPr lang="en-US"/>
          </a:p>
        </p:txBody>
      </p:sp>
      <p:sp>
        <p:nvSpPr>
          <p:cNvPr id="8199" name="Text Box 7"/>
          <p:cNvSpPr txBox="1">
            <a:spLocks noChangeArrowheads="1"/>
          </p:cNvSpPr>
          <p:nvPr/>
        </p:nvSpPr>
        <p:spPr bwMode="auto">
          <a:xfrm>
            <a:off x="304800" y="1676400"/>
            <a:ext cx="7696200" cy="200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u="sng" dirty="0" smtClean="0">
                <a:solidFill>
                  <a:srgbClr val="FFFFFF"/>
                </a:solidFill>
                <a:latin typeface="ArialMT" charset="0"/>
              </a:rPr>
              <a:t>CV </a:t>
            </a:r>
            <a:r>
              <a:rPr lang="en-US" u="sng" dirty="0" err="1" smtClean="0">
                <a:solidFill>
                  <a:srgbClr val="FFFFFF"/>
                </a:solidFill>
                <a:latin typeface="ArialMT" charset="0"/>
              </a:rPr>
              <a:t>Chronologique</a:t>
            </a:r>
            <a:endParaRPr lang="en-US" u="sng" dirty="0" smtClean="0">
              <a:solidFill>
                <a:srgbClr val="FFFFFF"/>
              </a:solidFill>
              <a:latin typeface="ArialMT" charset="0"/>
            </a:endParaRPr>
          </a:p>
          <a:p>
            <a:pPr>
              <a:lnSpc>
                <a:spcPct val="130000"/>
              </a:lnSpc>
              <a:buClr>
                <a:srgbClr val="FFD500"/>
              </a:buClr>
              <a:buFont typeface="Times" charset="0"/>
              <a:buChar char="•"/>
              <a:defRPr/>
            </a:pPr>
            <a:r>
              <a:rPr lang="en-US" sz="1800" dirty="0" smtClean="0">
                <a:latin typeface="ArialMT" charset="0"/>
              </a:rPr>
              <a:t> Plus </a:t>
            </a:r>
            <a:r>
              <a:rPr lang="en-US" sz="1800" dirty="0" err="1" smtClean="0">
                <a:latin typeface="ArialMT" charset="0"/>
              </a:rPr>
              <a:t>commun</a:t>
            </a:r>
            <a:endParaRPr lang="en-US" sz="2000" dirty="0" smtClean="0">
              <a:latin typeface="ArialMT" charset="0"/>
            </a:endParaRPr>
          </a:p>
          <a:p>
            <a:pPr>
              <a:lnSpc>
                <a:spcPct val="130000"/>
              </a:lnSpc>
              <a:buClr>
                <a:srgbClr val="FFD500"/>
              </a:buClr>
              <a:buFont typeface="Times" charset="0"/>
              <a:buChar char="•"/>
              <a:defRPr/>
            </a:pPr>
            <a:r>
              <a:rPr lang="en-US" sz="2000" dirty="0" smtClean="0">
                <a:latin typeface="ArialMT" charset="0"/>
              </a:rPr>
              <a:t> </a:t>
            </a:r>
            <a:r>
              <a:rPr lang="en-US" sz="2000" dirty="0" err="1" smtClean="0">
                <a:latin typeface="ArialMT" charset="0"/>
              </a:rPr>
              <a:t>Liste</a:t>
            </a:r>
            <a:r>
              <a:rPr lang="en-US" sz="2000" dirty="0" smtClean="0">
                <a:latin typeface="ArialMT" charset="0"/>
              </a:rPr>
              <a:t> de </a:t>
            </a:r>
            <a:r>
              <a:rPr lang="en-US" sz="2000" dirty="0" err="1" smtClean="0">
                <a:latin typeface="ArialMT" charset="0"/>
              </a:rPr>
              <a:t>tous</a:t>
            </a:r>
            <a:r>
              <a:rPr lang="en-US" sz="2000" dirty="0" smtClean="0">
                <a:latin typeface="ArialMT" charset="0"/>
              </a:rPr>
              <a:t> </a:t>
            </a:r>
            <a:r>
              <a:rPr lang="en-US" sz="2000" dirty="0" err="1" smtClean="0">
                <a:latin typeface="ArialMT" charset="0"/>
              </a:rPr>
              <a:t>vos</a:t>
            </a:r>
            <a:r>
              <a:rPr lang="en-US" sz="2000" dirty="0" smtClean="0">
                <a:latin typeface="ArialMT" charset="0"/>
              </a:rPr>
              <a:t> </a:t>
            </a:r>
            <a:r>
              <a:rPr lang="en-US" sz="2000" dirty="0" err="1" smtClean="0">
                <a:latin typeface="ArialMT" charset="0"/>
              </a:rPr>
              <a:t>postes</a:t>
            </a:r>
            <a:r>
              <a:rPr lang="en-US" sz="2000" dirty="0" smtClean="0">
                <a:latin typeface="ArialMT" charset="0"/>
              </a:rPr>
              <a:t>/</a:t>
            </a:r>
            <a:r>
              <a:rPr lang="en-US" sz="2000" dirty="0" err="1" smtClean="0">
                <a:latin typeface="ArialMT" charset="0"/>
              </a:rPr>
              <a:t>emplois</a:t>
            </a:r>
            <a:r>
              <a:rPr lang="en-US" sz="2000" dirty="0" smtClean="0">
                <a:latin typeface="ArialMT" charset="0"/>
              </a:rPr>
              <a:t> et </a:t>
            </a:r>
            <a:r>
              <a:rPr lang="en-US" sz="2000" dirty="0" err="1" smtClean="0">
                <a:latin typeface="ArialMT" charset="0"/>
              </a:rPr>
              <a:t>vos</a:t>
            </a:r>
            <a:r>
              <a:rPr lang="en-US" sz="2000" dirty="0" smtClean="0">
                <a:latin typeface="ArialMT" charset="0"/>
              </a:rPr>
              <a:t> </a:t>
            </a:r>
            <a:r>
              <a:rPr lang="en-US" sz="2000" dirty="0" err="1" smtClean="0">
                <a:latin typeface="ArialMT" charset="0"/>
              </a:rPr>
              <a:t>expériences</a:t>
            </a:r>
            <a:r>
              <a:rPr lang="en-US" sz="2000" dirty="0" smtClean="0">
                <a:latin typeface="ArialMT" charset="0"/>
              </a:rPr>
              <a:t>. Les plus </a:t>
            </a:r>
            <a:r>
              <a:rPr lang="en-US" sz="2000" dirty="0" err="1" smtClean="0">
                <a:latin typeface="ArialMT" charset="0"/>
              </a:rPr>
              <a:t>récents</a:t>
            </a:r>
            <a:r>
              <a:rPr lang="en-US" sz="2000" dirty="0" smtClean="0">
                <a:latin typeface="ArialMT" charset="0"/>
              </a:rPr>
              <a:t> </a:t>
            </a:r>
            <a:r>
              <a:rPr lang="en-US" sz="2000" dirty="0" err="1" smtClean="0">
                <a:latin typeface="ArialMT" charset="0"/>
              </a:rPr>
              <a:t>doivent</a:t>
            </a:r>
            <a:r>
              <a:rPr lang="en-US" sz="2000" dirty="0" smtClean="0">
                <a:latin typeface="ArialMT" charset="0"/>
              </a:rPr>
              <a:t> </a:t>
            </a:r>
            <a:r>
              <a:rPr lang="en-US" sz="2000" dirty="0" err="1" smtClean="0">
                <a:latin typeface="ArialMT" charset="0"/>
              </a:rPr>
              <a:t>être</a:t>
            </a:r>
            <a:r>
              <a:rPr lang="en-US" sz="2000" dirty="0" smtClean="0">
                <a:latin typeface="ArialMT" charset="0"/>
              </a:rPr>
              <a:t> en tête (</a:t>
            </a:r>
            <a:r>
              <a:rPr lang="en-US" sz="2000" dirty="0" err="1" smtClean="0">
                <a:latin typeface="ArialMT" charset="0"/>
              </a:rPr>
              <a:t>ordre</a:t>
            </a:r>
            <a:r>
              <a:rPr lang="en-US" sz="2000" dirty="0" smtClean="0">
                <a:latin typeface="ArialMT" charset="0"/>
              </a:rPr>
              <a:t> </a:t>
            </a:r>
            <a:r>
              <a:rPr lang="en-US" sz="2000" dirty="0" err="1" smtClean="0">
                <a:latin typeface="ArialMT" charset="0"/>
              </a:rPr>
              <a:t>chronologique</a:t>
            </a:r>
            <a:r>
              <a:rPr lang="en-US" sz="2000" dirty="0" smtClean="0">
                <a:latin typeface="ArialMT" charset="0"/>
              </a:rPr>
              <a:t> inverse). </a:t>
            </a:r>
          </a:p>
          <a:p>
            <a:pPr>
              <a:lnSpc>
                <a:spcPct val="130000"/>
              </a:lnSpc>
              <a:buClr>
                <a:srgbClr val="FFD500"/>
              </a:buClr>
              <a:buFont typeface="Times" charset="0"/>
              <a:buChar char="•"/>
              <a:defRPr/>
            </a:pPr>
            <a:r>
              <a:rPr lang="en-US" sz="2000" dirty="0" smtClean="0">
                <a:latin typeface="ArialMT" charset="0"/>
              </a:rPr>
              <a:t> </a:t>
            </a:r>
            <a:r>
              <a:rPr lang="en-US" sz="2000" dirty="0" smtClean="0">
                <a:solidFill>
                  <a:srgbClr val="FFFFFF"/>
                </a:solidFill>
              </a:rPr>
              <a:t>D</a:t>
            </a:r>
            <a:r>
              <a:rPr lang="ja-JP" altLang="en-US" sz="2000" dirty="0" smtClean="0">
                <a:solidFill>
                  <a:srgbClr val="FFFFFF"/>
                </a:solidFill>
              </a:rPr>
              <a:t>’</a:t>
            </a:r>
            <a:r>
              <a:rPr lang="en-US" sz="2000" dirty="0" err="1" smtClean="0">
                <a:solidFill>
                  <a:srgbClr val="FFFFFF"/>
                </a:solidFill>
              </a:rPr>
              <a:t>une</a:t>
            </a:r>
            <a:r>
              <a:rPr lang="en-US" sz="2000" dirty="0" smtClean="0">
                <a:solidFill>
                  <a:srgbClr val="FFFFFF"/>
                </a:solidFill>
              </a:rPr>
              <a:t> </a:t>
            </a:r>
            <a:r>
              <a:rPr lang="en-US" sz="2000" dirty="0" err="1" smtClean="0">
                <a:solidFill>
                  <a:srgbClr val="FFFFFF"/>
                </a:solidFill>
              </a:rPr>
              <a:t>manière</a:t>
            </a:r>
            <a:r>
              <a:rPr lang="en-US" sz="2000" dirty="0" smtClean="0">
                <a:solidFill>
                  <a:srgbClr val="FFFFFF"/>
                </a:solidFill>
              </a:rPr>
              <a:t> </a:t>
            </a:r>
            <a:r>
              <a:rPr lang="en-US" sz="2000" dirty="0" err="1" smtClean="0">
                <a:solidFill>
                  <a:srgbClr val="FFFFFF"/>
                </a:solidFill>
              </a:rPr>
              <a:t>générale</a:t>
            </a:r>
            <a:r>
              <a:rPr lang="en-US" sz="2000" dirty="0" smtClean="0">
                <a:solidFill>
                  <a:srgbClr val="FFFFFF"/>
                </a:solidFill>
              </a:rPr>
              <a:t>,</a:t>
            </a:r>
            <a:r>
              <a:rPr lang="en-US" sz="2000" dirty="0" smtClean="0"/>
              <a:t> </a:t>
            </a:r>
            <a:r>
              <a:rPr lang="en-US" sz="2000" dirty="0" smtClean="0">
                <a:latin typeface="ArialMT" charset="0"/>
              </a:rPr>
              <a:t>c</a:t>
            </a:r>
            <a:r>
              <a:rPr lang="ja-JP" altLang="en-US" sz="2000" dirty="0" smtClean="0">
                <a:latin typeface="ArialMT" charset="0"/>
              </a:rPr>
              <a:t>’</a:t>
            </a:r>
            <a:r>
              <a:rPr lang="en-US" sz="2000" dirty="0" err="1" smtClean="0">
                <a:latin typeface="ArialMT" charset="0"/>
              </a:rPr>
              <a:t>est</a:t>
            </a:r>
            <a:r>
              <a:rPr lang="en-US" sz="2000" dirty="0" smtClean="0">
                <a:latin typeface="ArialMT" charset="0"/>
              </a:rPr>
              <a:t> le CV/Resume</a:t>
            </a:r>
            <a:r>
              <a:rPr lang="en-US" sz="2000" dirty="0" smtClean="0">
                <a:solidFill>
                  <a:srgbClr val="FFFFFF"/>
                </a:solidFill>
                <a:latin typeface="ArialMT" charset="0"/>
              </a:rPr>
              <a:t> </a:t>
            </a:r>
            <a:r>
              <a:rPr lang="en-US" sz="2000" dirty="0" err="1" smtClean="0">
                <a:solidFill>
                  <a:srgbClr val="FFFFFF"/>
                </a:solidFill>
                <a:latin typeface="ArialMT" charset="0"/>
              </a:rPr>
              <a:t>préféré</a:t>
            </a:r>
            <a:endParaRPr lang="en-US" sz="2000" dirty="0" smtClean="0">
              <a:solidFill>
                <a:srgbClr val="FFFFFF"/>
              </a:solidFill>
              <a:latin typeface="ArialMT" charset="0"/>
            </a:endParaRPr>
          </a:p>
        </p:txBody>
      </p:sp>
      <p:sp>
        <p:nvSpPr>
          <p:cNvPr id="8200" name="Text Box 8"/>
          <p:cNvSpPr txBox="1">
            <a:spLocks noChangeArrowheads="1"/>
          </p:cNvSpPr>
          <p:nvPr/>
        </p:nvSpPr>
        <p:spPr bwMode="auto">
          <a:xfrm>
            <a:off x="381000" y="3810000"/>
            <a:ext cx="8917826" cy="2846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u="sng" dirty="0" smtClean="0">
                <a:solidFill>
                  <a:srgbClr val="FFFFFF"/>
                </a:solidFill>
                <a:latin typeface="ArialMT" charset="0"/>
              </a:rPr>
              <a:t>CV </a:t>
            </a:r>
            <a:r>
              <a:rPr lang="en-US" u="sng" dirty="0" err="1" smtClean="0">
                <a:solidFill>
                  <a:srgbClr val="FFFFFF"/>
                </a:solidFill>
                <a:latin typeface="ArialMT" charset="0"/>
              </a:rPr>
              <a:t>Cible</a:t>
            </a:r>
            <a:r>
              <a:rPr lang="en-US" u="sng" dirty="0" smtClean="0">
                <a:solidFill>
                  <a:srgbClr val="FFFFFF"/>
                </a:solidFill>
                <a:latin typeface="ArialMT" charset="0"/>
              </a:rPr>
              <a:t>/</a:t>
            </a:r>
            <a:r>
              <a:rPr lang="en-US" u="sng" dirty="0" err="1" smtClean="0">
                <a:solidFill>
                  <a:srgbClr val="FFFFFF"/>
                </a:solidFill>
                <a:latin typeface="ArialMT" charset="0"/>
              </a:rPr>
              <a:t>Flêche</a:t>
            </a:r>
            <a:endParaRPr lang="en-US" u="sng" dirty="0" smtClean="0">
              <a:solidFill>
                <a:srgbClr val="FFFFFF"/>
              </a:solidFill>
              <a:latin typeface="ArialMT" charset="0"/>
            </a:endParaRPr>
          </a:p>
          <a:p>
            <a:pPr>
              <a:lnSpc>
                <a:spcPct val="130000"/>
              </a:lnSpc>
              <a:buClr>
                <a:srgbClr val="FFD500"/>
              </a:buClr>
              <a:buFont typeface="Times" charset="0"/>
              <a:buChar char="•"/>
              <a:defRPr/>
            </a:pPr>
            <a:r>
              <a:rPr lang="en-US" sz="1600" dirty="0" smtClean="0">
                <a:solidFill>
                  <a:srgbClr val="FFFFFF"/>
                </a:solidFill>
                <a:latin typeface="ArialMT" charset="0"/>
              </a:rPr>
              <a:t> </a:t>
            </a:r>
            <a:r>
              <a:rPr lang="en-US" sz="2000" dirty="0" err="1" smtClean="0">
                <a:solidFill>
                  <a:srgbClr val="FFFFFF"/>
                </a:solidFill>
                <a:latin typeface="ArialMT" charset="0"/>
              </a:rPr>
              <a:t>Focalisé</a:t>
            </a:r>
            <a:r>
              <a:rPr lang="en-US" sz="2000" dirty="0" smtClean="0">
                <a:solidFill>
                  <a:srgbClr val="FFFFFF"/>
                </a:solidFill>
                <a:latin typeface="ArialMT" charset="0"/>
              </a:rPr>
              <a:t> pour un poste/</a:t>
            </a:r>
            <a:r>
              <a:rPr lang="en-US" sz="2000" dirty="0" err="1" smtClean="0">
                <a:solidFill>
                  <a:srgbClr val="FFFFFF"/>
                </a:solidFill>
                <a:latin typeface="ArialMT" charset="0"/>
              </a:rPr>
              <a:t>emploi</a:t>
            </a:r>
            <a:r>
              <a:rPr lang="en-US" sz="2000" dirty="0" smtClean="0">
                <a:solidFill>
                  <a:srgbClr val="FFFFFF"/>
                </a:solidFill>
                <a:latin typeface="ArialMT" charset="0"/>
              </a:rPr>
              <a:t> </a:t>
            </a:r>
            <a:r>
              <a:rPr lang="en-US" sz="2000" dirty="0" err="1" smtClean="0">
                <a:solidFill>
                  <a:srgbClr val="FFFFFF"/>
                </a:solidFill>
                <a:latin typeface="ArialMT" charset="0"/>
              </a:rPr>
              <a:t>spécifique</a:t>
            </a:r>
            <a:endParaRPr lang="en-US" sz="2000" dirty="0" smtClean="0">
              <a:solidFill>
                <a:srgbClr val="FFFFFF"/>
              </a:solidFill>
              <a:latin typeface="ArialMT" charset="0"/>
            </a:endParaRPr>
          </a:p>
          <a:p>
            <a:pPr>
              <a:lnSpc>
                <a:spcPct val="130000"/>
              </a:lnSpc>
              <a:buClr>
                <a:srgbClr val="FFD500"/>
              </a:buClr>
              <a:buFont typeface="Times" charset="0"/>
              <a:buChar char="•"/>
              <a:defRPr/>
            </a:pPr>
            <a:r>
              <a:rPr lang="en-US" sz="2000" dirty="0" smtClean="0">
                <a:solidFill>
                  <a:srgbClr val="FFFFFF"/>
                </a:solidFill>
                <a:latin typeface="ArialMT" charset="0"/>
              </a:rPr>
              <a:t> </a:t>
            </a:r>
            <a:r>
              <a:rPr lang="en-US" sz="2000" dirty="0" err="1" smtClean="0">
                <a:solidFill>
                  <a:srgbClr val="FFFFFF"/>
                </a:solidFill>
                <a:latin typeface="ArialMT" charset="0"/>
              </a:rPr>
              <a:t>Présente</a:t>
            </a:r>
            <a:r>
              <a:rPr lang="en-US" sz="2000" dirty="0" smtClean="0">
                <a:solidFill>
                  <a:srgbClr val="FFFFFF"/>
                </a:solidFill>
                <a:latin typeface="ArialMT" charset="0"/>
              </a:rPr>
              <a:t> </a:t>
            </a:r>
            <a:r>
              <a:rPr lang="en-US" sz="2000" dirty="0" err="1" smtClean="0">
                <a:solidFill>
                  <a:srgbClr val="FFFFFF"/>
                </a:solidFill>
                <a:latin typeface="ArialMT" charset="0"/>
              </a:rPr>
              <a:t>vos</a:t>
            </a:r>
            <a:r>
              <a:rPr lang="en-US" sz="2000" dirty="0" smtClean="0">
                <a:solidFill>
                  <a:srgbClr val="FFFFFF"/>
                </a:solidFill>
                <a:latin typeface="ArialMT" charset="0"/>
              </a:rPr>
              <a:t> </a:t>
            </a:r>
            <a:r>
              <a:rPr lang="en-US" sz="2000" dirty="0" err="1" smtClean="0">
                <a:solidFill>
                  <a:srgbClr val="FFFFFF"/>
                </a:solidFill>
                <a:latin typeface="ArialMT" charset="0"/>
              </a:rPr>
              <a:t>capacités</a:t>
            </a:r>
            <a:r>
              <a:rPr lang="en-US" sz="2000" dirty="0" smtClean="0">
                <a:solidFill>
                  <a:srgbClr val="FFFFFF"/>
                </a:solidFill>
                <a:latin typeface="ArialMT" charset="0"/>
              </a:rPr>
              <a:t> qui </a:t>
            </a:r>
            <a:r>
              <a:rPr lang="en-US" sz="2000" dirty="0" err="1" smtClean="0">
                <a:solidFill>
                  <a:srgbClr val="FFFFFF"/>
                </a:solidFill>
                <a:latin typeface="ArialMT" charset="0"/>
              </a:rPr>
              <a:t>répondent</a:t>
            </a:r>
            <a:r>
              <a:rPr lang="en-US" sz="2000" dirty="0" smtClean="0">
                <a:solidFill>
                  <a:srgbClr val="FFFFFF"/>
                </a:solidFill>
                <a:latin typeface="ArialMT" charset="0"/>
              </a:rPr>
              <a:t> au poste</a:t>
            </a:r>
          </a:p>
          <a:p>
            <a:pPr>
              <a:lnSpc>
                <a:spcPct val="130000"/>
              </a:lnSpc>
              <a:buClr>
                <a:srgbClr val="FFD500"/>
              </a:buClr>
              <a:buFont typeface="Times" charset="0"/>
              <a:buChar char="•"/>
              <a:defRPr/>
            </a:pPr>
            <a:r>
              <a:rPr lang="en-US" sz="2000" dirty="0" smtClean="0">
                <a:solidFill>
                  <a:srgbClr val="FFFFFF"/>
                </a:solidFill>
                <a:latin typeface="ArialMT" charset="0"/>
              </a:rPr>
              <a:t> </a:t>
            </a:r>
            <a:r>
              <a:rPr lang="en-US" sz="2000" dirty="0" err="1" smtClean="0">
                <a:solidFill>
                  <a:srgbClr val="FFFFFF"/>
                </a:solidFill>
                <a:latin typeface="ArialMT" charset="0"/>
              </a:rPr>
              <a:t>Vous</a:t>
            </a:r>
            <a:r>
              <a:rPr lang="en-US" sz="2000" dirty="0" smtClean="0">
                <a:solidFill>
                  <a:srgbClr val="FFFFFF"/>
                </a:solidFill>
                <a:latin typeface="ArialMT" charset="0"/>
              </a:rPr>
              <a:t> </a:t>
            </a:r>
            <a:r>
              <a:rPr lang="en-US" sz="2000" dirty="0" err="1" smtClean="0">
                <a:solidFill>
                  <a:srgbClr val="FFFFFF"/>
                </a:solidFill>
                <a:latin typeface="ArialMT" charset="0"/>
              </a:rPr>
              <a:t>permet</a:t>
            </a:r>
            <a:r>
              <a:rPr lang="en-US" sz="2000" dirty="0" smtClean="0">
                <a:solidFill>
                  <a:srgbClr val="FFFFFF"/>
                </a:solidFill>
                <a:latin typeface="ArialMT" charset="0"/>
              </a:rPr>
              <a:t> de </a:t>
            </a:r>
            <a:r>
              <a:rPr lang="en-US" sz="2000" dirty="0" err="1" smtClean="0">
                <a:solidFill>
                  <a:srgbClr val="FFFFFF"/>
                </a:solidFill>
                <a:latin typeface="ArialMT" charset="0"/>
              </a:rPr>
              <a:t>projeter</a:t>
            </a:r>
            <a:r>
              <a:rPr lang="en-US" sz="2000" dirty="0" smtClean="0">
                <a:solidFill>
                  <a:srgbClr val="FFFFFF"/>
                </a:solidFill>
                <a:latin typeface="ArialMT" charset="0"/>
              </a:rPr>
              <a:t> </a:t>
            </a:r>
            <a:r>
              <a:rPr lang="en-US" sz="2000" dirty="0" err="1" smtClean="0">
                <a:solidFill>
                  <a:srgbClr val="FFFFFF"/>
                </a:solidFill>
                <a:latin typeface="ArialMT" charset="0"/>
              </a:rPr>
              <a:t>votre</a:t>
            </a:r>
            <a:r>
              <a:rPr lang="en-US" sz="2000" dirty="0" smtClean="0">
                <a:solidFill>
                  <a:srgbClr val="FFFFFF"/>
                </a:solidFill>
                <a:latin typeface="ArialMT" charset="0"/>
              </a:rPr>
              <a:t> savoir-faire </a:t>
            </a:r>
            <a:r>
              <a:rPr lang="en-US" sz="2000" dirty="0" err="1" smtClean="0">
                <a:solidFill>
                  <a:srgbClr val="FFFFFF"/>
                </a:solidFill>
                <a:latin typeface="ArialMT" charset="0"/>
              </a:rPr>
              <a:t>si</a:t>
            </a:r>
            <a:r>
              <a:rPr lang="en-US" sz="2000" dirty="0" smtClean="0">
                <a:solidFill>
                  <a:srgbClr val="FFFFFF"/>
                </a:solidFill>
                <a:latin typeface="ArialMT" charset="0"/>
              </a:rPr>
              <a:t> </a:t>
            </a:r>
            <a:r>
              <a:rPr lang="en-US" sz="2000" dirty="0" err="1" smtClean="0">
                <a:solidFill>
                  <a:srgbClr val="FFFFFF"/>
                </a:solidFill>
                <a:latin typeface="ArialMT" charset="0"/>
              </a:rPr>
              <a:t>vous</a:t>
            </a:r>
            <a:r>
              <a:rPr lang="en-US" sz="2000" dirty="0" smtClean="0">
                <a:solidFill>
                  <a:srgbClr val="FFFFFF"/>
                </a:solidFill>
                <a:latin typeface="ArialMT" charset="0"/>
              </a:rPr>
              <a:t> n</a:t>
            </a:r>
            <a:r>
              <a:rPr lang="ja-JP" altLang="en-US" sz="2000" dirty="0" smtClean="0">
                <a:solidFill>
                  <a:srgbClr val="FFFFFF"/>
                </a:solidFill>
                <a:latin typeface="ArialMT" charset="0"/>
              </a:rPr>
              <a:t>’</a:t>
            </a:r>
            <a:r>
              <a:rPr lang="en-US" sz="2000" dirty="0" err="1" smtClean="0">
                <a:solidFill>
                  <a:srgbClr val="FFFFFF"/>
                </a:solidFill>
                <a:latin typeface="ArialMT" charset="0"/>
              </a:rPr>
              <a:t>avez</a:t>
            </a:r>
            <a:r>
              <a:rPr lang="en-US" sz="2000" dirty="0" smtClean="0">
                <a:solidFill>
                  <a:srgbClr val="FFFFFF"/>
                </a:solidFill>
                <a:latin typeface="ArialMT" charset="0"/>
              </a:rPr>
              <a:t> pas d</a:t>
            </a:r>
            <a:r>
              <a:rPr lang="ja-JP" altLang="en-US" sz="2000" dirty="0" smtClean="0">
                <a:solidFill>
                  <a:srgbClr val="FFFFFF"/>
                </a:solidFill>
                <a:latin typeface="ArialMT" charset="0"/>
              </a:rPr>
              <a:t>’</a:t>
            </a:r>
            <a:r>
              <a:rPr lang="en-US" sz="2000" dirty="0" err="1" smtClean="0">
                <a:solidFill>
                  <a:srgbClr val="FFFFFF"/>
                </a:solidFill>
                <a:latin typeface="ArialMT" charset="0"/>
              </a:rPr>
              <a:t>expérience</a:t>
            </a:r>
            <a:endParaRPr lang="en-US" altLang="ja-JP" sz="2000" dirty="0" smtClean="0">
              <a:solidFill>
                <a:srgbClr val="FFFFFF"/>
              </a:solidFill>
              <a:latin typeface="ArialMT" charset="0"/>
            </a:endParaRPr>
          </a:p>
          <a:p>
            <a:pPr>
              <a:lnSpc>
                <a:spcPct val="130000"/>
              </a:lnSpc>
              <a:buClr>
                <a:srgbClr val="FFD500"/>
              </a:buClr>
              <a:buFont typeface="Times" charset="0"/>
              <a:buChar char="•"/>
              <a:defRPr/>
            </a:pPr>
            <a:r>
              <a:rPr lang="en-US" sz="2000" dirty="0" smtClean="0">
                <a:solidFill>
                  <a:srgbClr val="FFFFFF"/>
                </a:solidFill>
                <a:latin typeface="ArialMT" charset="0"/>
              </a:rPr>
              <a:t> Il </a:t>
            </a:r>
            <a:r>
              <a:rPr lang="en-US" sz="2000" dirty="0" err="1" smtClean="0">
                <a:solidFill>
                  <a:srgbClr val="FFFFFF"/>
                </a:solidFill>
                <a:latin typeface="ArialMT" charset="0"/>
              </a:rPr>
              <a:t>est</a:t>
            </a:r>
            <a:r>
              <a:rPr lang="en-US" sz="2000" dirty="0" smtClean="0">
                <a:solidFill>
                  <a:srgbClr val="FFFFFF"/>
                </a:solidFill>
                <a:latin typeface="ArialMT" charset="0"/>
              </a:rPr>
              <a:t> facile de </a:t>
            </a:r>
            <a:r>
              <a:rPr lang="en-US" sz="2000" dirty="0" err="1" smtClean="0">
                <a:solidFill>
                  <a:srgbClr val="FFFFFF"/>
                </a:solidFill>
                <a:latin typeface="ArialMT" charset="0"/>
              </a:rPr>
              <a:t>préparer</a:t>
            </a:r>
            <a:r>
              <a:rPr lang="en-US" sz="2000" dirty="0" smtClean="0">
                <a:solidFill>
                  <a:srgbClr val="FFFFFF"/>
                </a:solidFill>
                <a:latin typeface="ArialMT" charset="0"/>
              </a:rPr>
              <a:t> </a:t>
            </a:r>
            <a:r>
              <a:rPr lang="en-US" sz="2000" dirty="0" err="1" smtClean="0">
                <a:solidFill>
                  <a:srgbClr val="FFFFFF"/>
                </a:solidFill>
                <a:latin typeface="ArialMT" charset="0"/>
              </a:rPr>
              <a:t>une</a:t>
            </a:r>
            <a:r>
              <a:rPr lang="en-US" sz="2000" dirty="0" smtClean="0">
                <a:solidFill>
                  <a:srgbClr val="FFFFFF"/>
                </a:solidFill>
                <a:latin typeface="ArialMT" charset="0"/>
              </a:rPr>
              <a:t> version </a:t>
            </a:r>
            <a:r>
              <a:rPr lang="en-US" sz="2000" dirty="0" err="1" smtClean="0">
                <a:solidFill>
                  <a:srgbClr val="FFFFFF"/>
                </a:solidFill>
                <a:latin typeface="ArialMT" charset="0"/>
              </a:rPr>
              <a:t>différente</a:t>
            </a:r>
            <a:r>
              <a:rPr lang="en-US" sz="2000" dirty="0" smtClean="0">
                <a:solidFill>
                  <a:srgbClr val="FFFFFF"/>
                </a:solidFill>
                <a:latin typeface="ArialMT" charset="0"/>
              </a:rPr>
              <a:t> pour </a:t>
            </a:r>
            <a:r>
              <a:rPr lang="en-US" sz="2000" dirty="0" err="1" smtClean="0">
                <a:solidFill>
                  <a:srgbClr val="FFFFFF"/>
                </a:solidFill>
                <a:latin typeface="ArialMT" charset="0"/>
              </a:rPr>
              <a:t>chaque</a:t>
            </a:r>
            <a:r>
              <a:rPr lang="en-US" sz="2000" dirty="0" smtClean="0">
                <a:solidFill>
                  <a:srgbClr val="FFFFFF"/>
                </a:solidFill>
                <a:latin typeface="ArialMT" charset="0"/>
              </a:rPr>
              <a:t> poste</a:t>
            </a:r>
          </a:p>
          <a:p>
            <a:pPr>
              <a:lnSpc>
                <a:spcPct val="130000"/>
              </a:lnSpc>
              <a:buClr>
                <a:srgbClr val="FFD500"/>
              </a:buClr>
              <a:buFont typeface="Times" charset="0"/>
              <a:buChar char="•"/>
              <a:defRPr/>
            </a:pPr>
            <a:r>
              <a:rPr lang="en-US" sz="2000" dirty="0" smtClean="0">
                <a:solidFill>
                  <a:srgbClr val="FFFFFF"/>
                </a:solidFill>
                <a:latin typeface="ArialMT" charset="0"/>
              </a:rPr>
              <a:t> </a:t>
            </a:r>
            <a:r>
              <a:rPr lang="en-US" sz="2000" dirty="0" err="1" smtClean="0">
                <a:solidFill>
                  <a:srgbClr val="FFFFFF"/>
                </a:solidFill>
                <a:latin typeface="ArialMT" charset="0"/>
              </a:rPr>
              <a:t>Vous</a:t>
            </a:r>
            <a:r>
              <a:rPr lang="en-US" sz="2000" dirty="0" smtClean="0">
                <a:solidFill>
                  <a:srgbClr val="FFFFFF"/>
                </a:solidFill>
                <a:latin typeface="ArialMT" charset="0"/>
              </a:rPr>
              <a:t> </a:t>
            </a:r>
            <a:r>
              <a:rPr lang="en-US" sz="2000" dirty="0" err="1" smtClean="0">
                <a:solidFill>
                  <a:srgbClr val="FFFFFF"/>
                </a:solidFill>
                <a:latin typeface="ArialMT" charset="0"/>
              </a:rPr>
              <a:t>permet</a:t>
            </a:r>
            <a:r>
              <a:rPr lang="en-US" sz="2000" dirty="0" smtClean="0">
                <a:solidFill>
                  <a:srgbClr val="FFFFFF"/>
                </a:solidFill>
                <a:latin typeface="ArialMT" charset="0"/>
              </a:rPr>
              <a:t> de </a:t>
            </a:r>
            <a:r>
              <a:rPr lang="en-US" sz="2000" dirty="0" err="1" smtClean="0">
                <a:solidFill>
                  <a:srgbClr val="FFFFFF"/>
                </a:solidFill>
                <a:latin typeface="ArialMT" charset="0"/>
              </a:rPr>
              <a:t>vous</a:t>
            </a:r>
            <a:r>
              <a:rPr lang="en-US" sz="2000" dirty="0" smtClean="0">
                <a:solidFill>
                  <a:srgbClr val="FFFFFF"/>
                </a:solidFill>
                <a:latin typeface="ArialMT" charset="0"/>
              </a:rPr>
              <a:t> </a:t>
            </a:r>
            <a:r>
              <a:rPr lang="en-US" sz="2000" dirty="0" err="1" smtClean="0">
                <a:solidFill>
                  <a:srgbClr val="FFFFFF"/>
                </a:solidFill>
                <a:latin typeface="ArialMT" charset="0"/>
              </a:rPr>
              <a:t>mettre</a:t>
            </a:r>
            <a:r>
              <a:rPr lang="en-US" sz="2000" dirty="0" smtClean="0">
                <a:solidFill>
                  <a:srgbClr val="FFFFFF"/>
                </a:solidFill>
                <a:latin typeface="ArialMT" charset="0"/>
              </a:rPr>
              <a:t> en </a:t>
            </a:r>
            <a:r>
              <a:rPr lang="en-US" sz="2000" dirty="0" err="1" smtClean="0">
                <a:solidFill>
                  <a:srgbClr val="FFFFFF"/>
                </a:solidFill>
                <a:latin typeface="ArialMT" charset="0"/>
              </a:rPr>
              <a:t>valeur</a:t>
            </a:r>
            <a:endParaRPr lang="en-US" sz="2000" dirty="0" smtClean="0">
              <a:solidFill>
                <a:srgbClr val="FFFFFF"/>
              </a:solidFill>
              <a:latin typeface="ArialMT" charset="0"/>
            </a:endParaRPr>
          </a:p>
          <a:p>
            <a:pPr>
              <a:lnSpc>
                <a:spcPct val="130000"/>
              </a:lnSpc>
              <a:buClr>
                <a:srgbClr val="FFD500"/>
              </a:buClr>
              <a:buFont typeface="Times" charset="0"/>
              <a:buChar char="•"/>
              <a:defRPr/>
            </a:pPr>
            <a:endParaRPr lang="en-US" sz="2000" dirty="0" smtClean="0"/>
          </a:p>
        </p:txBody>
      </p:sp>
      <p:sp>
        <p:nvSpPr>
          <p:cNvPr id="8201" name="Text Box 9"/>
          <p:cNvSpPr txBox="1">
            <a:spLocks noChangeArrowheads="1"/>
          </p:cNvSpPr>
          <p:nvPr/>
        </p:nvSpPr>
        <p:spPr bwMode="auto">
          <a:xfrm>
            <a:off x="1752600" y="6248400"/>
            <a:ext cx="434235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defRPr/>
            </a:pPr>
            <a:r>
              <a:rPr lang="en-US" dirty="0" err="1" smtClean="0">
                <a:solidFill>
                  <a:srgbClr val="FFD500"/>
                </a:solidFill>
              </a:rPr>
              <a:t>Ou</a:t>
            </a:r>
            <a:r>
              <a:rPr lang="en-US" dirty="0" smtClean="0">
                <a:solidFill>
                  <a:srgbClr val="FFD500"/>
                </a:solidFill>
              </a:rPr>
              <a:t> </a:t>
            </a:r>
            <a:r>
              <a:rPr lang="en-US" dirty="0" err="1" smtClean="0">
                <a:solidFill>
                  <a:srgbClr val="FFD500"/>
                </a:solidFill>
              </a:rPr>
              <a:t>une</a:t>
            </a:r>
            <a:r>
              <a:rPr lang="en-US" dirty="0" smtClean="0">
                <a:solidFill>
                  <a:srgbClr val="FFD500"/>
                </a:solidFill>
              </a:rPr>
              <a:t> </a:t>
            </a:r>
            <a:r>
              <a:rPr lang="en-US" dirty="0" err="1" smtClean="0">
                <a:solidFill>
                  <a:srgbClr val="FFD500"/>
                </a:solidFill>
              </a:rPr>
              <a:t>combinaison</a:t>
            </a:r>
            <a:r>
              <a:rPr lang="en-US" dirty="0" smtClean="0">
                <a:solidFill>
                  <a:srgbClr val="FFD500"/>
                </a:solidFill>
              </a:rPr>
              <a:t> des </a:t>
            </a:r>
            <a:r>
              <a:rPr lang="en-US" dirty="0" err="1" smtClean="0">
                <a:solidFill>
                  <a:srgbClr val="FFD500"/>
                </a:solidFill>
              </a:rPr>
              <a:t>deux</a:t>
            </a:r>
            <a:endParaRPr lang="en-US" dirty="0">
              <a:solidFill>
                <a:srgbClr val="FFD500"/>
              </a:solidFill>
            </a:endParaRPr>
          </a:p>
        </p:txBody>
      </p:sp>
      <p:pic>
        <p:nvPicPr>
          <p:cNvPr id="820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762000"/>
            <a:ext cx="1316038" cy="17526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sp>
        <p:nvSpPr>
          <p:cNvPr id="25608" name="Rectangle 12"/>
          <p:cNvSpPr>
            <a:spLocks noChangeArrowheads="1"/>
          </p:cNvSpPr>
          <p:nvPr/>
        </p:nvSpPr>
        <p:spPr bwMode="auto">
          <a:xfrm>
            <a:off x="7848600" y="6324600"/>
            <a:ext cx="1044575"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200" i="1">
                <a:latin typeface="Times New Roman" charset="0"/>
              </a:rPr>
              <a:t>© </a:t>
            </a:r>
            <a:r>
              <a:rPr lang="en-US" sz="1800" b="1" i="1">
                <a:solidFill>
                  <a:schemeClr val="tx2"/>
                </a:solidFill>
                <a:latin typeface="Chalkboard" charset="0"/>
              </a:rPr>
              <a:t>COACh</a:t>
            </a:r>
          </a:p>
        </p:txBody>
      </p:sp>
      <p:sp>
        <p:nvSpPr>
          <p:cNvPr id="2" name="Espace réservé du pied de page 1"/>
          <p:cNvSpPr>
            <a:spLocks noGrp="1"/>
          </p:cNvSpPr>
          <p:nvPr>
            <p:ph type="ftr" sz="quarter" idx="11"/>
          </p:nvPr>
        </p:nvSpPr>
        <p:spPr/>
        <p:txBody>
          <a:bodyPr/>
          <a:lstStyle/>
          <a:p>
            <a:pPr>
              <a:defRPr/>
            </a:pP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200"/>
                                        </p:tgtEl>
                                        <p:attrNameLst>
                                          <p:attrName>style.visibility</p:attrName>
                                        </p:attrNameLst>
                                      </p:cBhvr>
                                      <p:to>
                                        <p:strVal val="visible"/>
                                      </p:to>
                                    </p:set>
                                    <p:anim calcmode="lin" valueType="num">
                                      <p:cBhvr additive="base">
                                        <p:cTn id="11" dur="500" fill="hold"/>
                                        <p:tgtEl>
                                          <p:spTgt spid="8200"/>
                                        </p:tgtEl>
                                        <p:attrNameLst>
                                          <p:attrName>ppt_x</p:attrName>
                                        </p:attrNameLst>
                                      </p:cBhvr>
                                      <p:tavLst>
                                        <p:tav tm="0">
                                          <p:val>
                                            <p:strVal val="#ppt_x"/>
                                          </p:val>
                                        </p:tav>
                                        <p:tav tm="100000">
                                          <p:val>
                                            <p:strVal val="#ppt_x"/>
                                          </p:val>
                                        </p:tav>
                                      </p:tavLst>
                                    </p:anim>
                                    <p:anim calcmode="lin" valueType="num">
                                      <p:cBhvr additive="base">
                                        <p:cTn id="12" dur="500" fill="hold"/>
                                        <p:tgtEl>
                                          <p:spTgt spid="8200"/>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820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9" grpId="0"/>
      <p:bldP spid="8200" grpId="0"/>
      <p:bldP spid="8201"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body" idx="1"/>
          </p:nvPr>
        </p:nvSpPr>
        <p:spPr>
          <a:xfrm>
            <a:off x="609600" y="1143000"/>
            <a:ext cx="7772400" cy="4114800"/>
          </a:xfrm>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lnSpc>
                <a:spcPct val="90000"/>
              </a:lnSpc>
              <a:buFontTx/>
              <a:buNone/>
              <a:defRPr/>
            </a:pPr>
            <a:endParaRPr lang="en-US" sz="2800" smtClean="0"/>
          </a:p>
          <a:p>
            <a:pPr eaLnBrk="1" hangingPunct="1">
              <a:lnSpc>
                <a:spcPct val="90000"/>
              </a:lnSpc>
              <a:buFontTx/>
              <a:buNone/>
              <a:defRPr/>
            </a:pPr>
            <a:endParaRPr lang="en-US" sz="2800" smtClean="0"/>
          </a:p>
          <a:p>
            <a:pPr eaLnBrk="1" hangingPunct="1">
              <a:lnSpc>
                <a:spcPct val="90000"/>
              </a:lnSpc>
              <a:buFontTx/>
              <a:buNone/>
              <a:defRPr/>
            </a:pPr>
            <a:endParaRPr lang="en-US" sz="2800" smtClean="0"/>
          </a:p>
          <a:p>
            <a:pPr eaLnBrk="1" hangingPunct="1">
              <a:lnSpc>
                <a:spcPct val="90000"/>
              </a:lnSpc>
              <a:buFontTx/>
              <a:buNone/>
              <a:defRPr/>
            </a:pPr>
            <a:endParaRPr lang="en-US" sz="2800" smtClean="0"/>
          </a:p>
        </p:txBody>
      </p:sp>
      <p:sp>
        <p:nvSpPr>
          <p:cNvPr id="35843" name="Text Box 3"/>
          <p:cNvSpPr txBox="1">
            <a:spLocks noChangeArrowheads="1"/>
          </p:cNvSpPr>
          <p:nvPr/>
        </p:nvSpPr>
        <p:spPr bwMode="auto">
          <a:xfrm>
            <a:off x="0" y="304800"/>
            <a:ext cx="70866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dirty="0" smtClean="0">
                <a:solidFill>
                  <a:srgbClr val="FFE622"/>
                </a:solidFill>
              </a:rPr>
              <a:t>Les CV </a:t>
            </a:r>
            <a:r>
              <a:rPr lang="en-US" sz="3200" b="1" dirty="0" err="1" smtClean="0">
                <a:solidFill>
                  <a:srgbClr val="FFE622"/>
                </a:solidFill>
              </a:rPr>
              <a:t>académiques</a:t>
            </a:r>
            <a:r>
              <a:rPr lang="en-US" sz="3200" b="1" dirty="0" smtClean="0">
                <a:solidFill>
                  <a:srgbClr val="FFE622"/>
                </a:solidFill>
              </a:rPr>
              <a:t> et </a:t>
            </a:r>
            <a:r>
              <a:rPr lang="en-US" sz="3200" b="1" dirty="0" err="1" smtClean="0">
                <a:solidFill>
                  <a:srgbClr val="FFE622"/>
                </a:solidFill>
              </a:rPr>
              <a:t>industriels</a:t>
            </a:r>
            <a:r>
              <a:rPr lang="en-US" sz="3200" b="1" dirty="0" smtClean="0">
                <a:solidFill>
                  <a:srgbClr val="FFE622"/>
                </a:solidFill>
              </a:rPr>
              <a:t> </a:t>
            </a:r>
            <a:r>
              <a:rPr lang="en-US" sz="3200" b="1" dirty="0" err="1" smtClean="0">
                <a:solidFill>
                  <a:srgbClr val="FFE622"/>
                </a:solidFill>
              </a:rPr>
              <a:t>sont</a:t>
            </a:r>
            <a:r>
              <a:rPr lang="en-US" sz="3200" b="1" dirty="0" smtClean="0">
                <a:solidFill>
                  <a:srgbClr val="FFE622"/>
                </a:solidFill>
              </a:rPr>
              <a:t> </a:t>
            </a:r>
            <a:r>
              <a:rPr lang="en-US" sz="3200" b="1" dirty="0" err="1" smtClean="0">
                <a:solidFill>
                  <a:srgbClr val="FFE622"/>
                </a:solidFill>
              </a:rPr>
              <a:t>souvent</a:t>
            </a:r>
            <a:r>
              <a:rPr lang="en-US" sz="3200" b="1" dirty="0" smtClean="0">
                <a:solidFill>
                  <a:srgbClr val="FFE622"/>
                </a:solidFill>
              </a:rPr>
              <a:t> </a:t>
            </a:r>
            <a:r>
              <a:rPr lang="en-US" sz="3200" b="1" dirty="0" err="1" smtClean="0">
                <a:solidFill>
                  <a:srgbClr val="FFE622"/>
                </a:solidFill>
              </a:rPr>
              <a:t>bien</a:t>
            </a:r>
            <a:r>
              <a:rPr lang="en-US" sz="3200" b="1" dirty="0" smtClean="0">
                <a:solidFill>
                  <a:srgbClr val="FFE622"/>
                </a:solidFill>
              </a:rPr>
              <a:t> </a:t>
            </a:r>
            <a:r>
              <a:rPr lang="en-US" sz="3200" b="1" dirty="0" err="1" smtClean="0">
                <a:solidFill>
                  <a:srgbClr val="FFE622"/>
                </a:solidFill>
              </a:rPr>
              <a:t>différents</a:t>
            </a:r>
            <a:endParaRPr lang="en-US" sz="3200" dirty="0" smtClean="0">
              <a:solidFill>
                <a:srgbClr val="FFE622"/>
              </a:solidFill>
            </a:endParaRPr>
          </a:p>
        </p:txBody>
      </p:sp>
      <p:sp>
        <p:nvSpPr>
          <p:cNvPr id="35844" name="Text Box 4"/>
          <p:cNvSpPr txBox="1">
            <a:spLocks noChangeArrowheads="1"/>
          </p:cNvSpPr>
          <p:nvPr/>
        </p:nvSpPr>
        <p:spPr bwMode="auto">
          <a:xfrm>
            <a:off x="1143000" y="32004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defRPr/>
            </a:pPr>
            <a:endParaRPr lang="en-US"/>
          </a:p>
        </p:txBody>
      </p:sp>
      <p:sp>
        <p:nvSpPr>
          <p:cNvPr id="35845" name="Text Box 5"/>
          <p:cNvSpPr txBox="1">
            <a:spLocks noChangeArrowheads="1"/>
          </p:cNvSpPr>
          <p:nvPr/>
        </p:nvSpPr>
        <p:spPr bwMode="auto">
          <a:xfrm>
            <a:off x="304800" y="1819275"/>
            <a:ext cx="8686800"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u="sng" dirty="0" smtClean="0">
                <a:solidFill>
                  <a:srgbClr val="FFFFFF"/>
                </a:solidFill>
                <a:latin typeface="ArialMT" charset="0"/>
              </a:rPr>
              <a:t>CV </a:t>
            </a:r>
            <a:r>
              <a:rPr lang="en-US" u="sng" dirty="0" err="1" smtClean="0">
                <a:solidFill>
                  <a:srgbClr val="FFFFFF"/>
                </a:solidFill>
                <a:latin typeface="ArialMT" charset="0"/>
              </a:rPr>
              <a:t>Académique</a:t>
            </a:r>
            <a:endParaRPr lang="en-US" u="sng" dirty="0" smtClean="0">
              <a:solidFill>
                <a:srgbClr val="FFFFFF"/>
              </a:solidFill>
              <a:latin typeface="ArialMT" charset="0"/>
            </a:endParaRPr>
          </a:p>
          <a:p>
            <a:pPr>
              <a:lnSpc>
                <a:spcPct val="130000"/>
              </a:lnSpc>
              <a:buClr>
                <a:srgbClr val="FFD500"/>
              </a:buClr>
              <a:buFont typeface="Times" charset="0"/>
              <a:buChar char="•"/>
              <a:defRPr/>
            </a:pPr>
            <a:r>
              <a:rPr lang="en-US" sz="1800" dirty="0" smtClean="0">
                <a:latin typeface="ArialMT" charset="0"/>
              </a:rPr>
              <a:t> </a:t>
            </a:r>
            <a:r>
              <a:rPr lang="en-US" sz="2200" dirty="0" smtClean="0">
                <a:latin typeface="ArialMT" charset="0"/>
              </a:rPr>
              <a:t>2-4 pages</a:t>
            </a:r>
          </a:p>
          <a:p>
            <a:pPr>
              <a:lnSpc>
                <a:spcPct val="130000"/>
              </a:lnSpc>
              <a:buClr>
                <a:srgbClr val="FFD500"/>
              </a:buClr>
              <a:buFont typeface="Times" charset="0"/>
              <a:buChar char="•"/>
              <a:defRPr/>
            </a:pPr>
            <a:r>
              <a:rPr lang="en-US" sz="2200" dirty="0" smtClean="0">
                <a:latin typeface="ArialMT" charset="0"/>
              </a:rPr>
              <a:t> Description </a:t>
            </a:r>
            <a:r>
              <a:rPr lang="en-US" sz="2200" dirty="0" err="1" smtClean="0">
                <a:latin typeface="ArialMT" charset="0"/>
              </a:rPr>
              <a:t>détaillée</a:t>
            </a:r>
            <a:r>
              <a:rPr lang="en-US" sz="2200" dirty="0" smtClean="0">
                <a:latin typeface="ArialMT" charset="0"/>
              </a:rPr>
              <a:t> de la formation et de </a:t>
            </a:r>
            <a:r>
              <a:rPr lang="en-US" sz="2200" dirty="0" err="1" smtClean="0">
                <a:latin typeface="ArialMT" charset="0"/>
              </a:rPr>
              <a:t>votre</a:t>
            </a:r>
            <a:r>
              <a:rPr lang="en-US" sz="2200" dirty="0" smtClean="0">
                <a:latin typeface="ArialMT" charset="0"/>
              </a:rPr>
              <a:t> </a:t>
            </a:r>
            <a:r>
              <a:rPr lang="en-US" sz="2200" dirty="0" err="1" smtClean="0">
                <a:latin typeface="ArialMT" charset="0"/>
              </a:rPr>
              <a:t>expérience</a:t>
            </a:r>
            <a:r>
              <a:rPr lang="en-US" sz="2200" dirty="0" smtClean="0">
                <a:latin typeface="ArialMT" charset="0"/>
              </a:rPr>
              <a:t> </a:t>
            </a:r>
          </a:p>
          <a:p>
            <a:pPr>
              <a:lnSpc>
                <a:spcPct val="130000"/>
              </a:lnSpc>
              <a:buClr>
                <a:srgbClr val="FFD500"/>
              </a:buClr>
              <a:buFont typeface="Times" charset="0"/>
              <a:buChar char="•"/>
              <a:defRPr/>
            </a:pPr>
            <a:r>
              <a:rPr lang="en-US" sz="2200" dirty="0" smtClean="0">
                <a:latin typeface="ArialMT" charset="0"/>
              </a:rPr>
              <a:t> </a:t>
            </a:r>
            <a:r>
              <a:rPr lang="en-US" sz="2200" dirty="0" err="1" smtClean="0">
                <a:latin typeface="ArialMT" charset="0"/>
              </a:rPr>
              <a:t>Peut</a:t>
            </a:r>
            <a:r>
              <a:rPr lang="en-US" sz="2200" dirty="0" smtClean="0">
                <a:latin typeface="ArialMT" charset="0"/>
              </a:rPr>
              <a:t> commencer avec un </a:t>
            </a:r>
            <a:r>
              <a:rPr lang="en-US" sz="2200" dirty="0" err="1" smtClean="0">
                <a:latin typeface="ArialMT" charset="0"/>
              </a:rPr>
              <a:t>objectif</a:t>
            </a:r>
            <a:r>
              <a:rPr lang="en-US" sz="2200" dirty="0" smtClean="0">
                <a:latin typeface="ArialMT" charset="0"/>
              </a:rPr>
              <a:t> et un </a:t>
            </a:r>
            <a:r>
              <a:rPr lang="en-US" sz="2200" dirty="0" err="1" smtClean="0">
                <a:latin typeface="ArialMT" charset="0"/>
              </a:rPr>
              <a:t>titre</a:t>
            </a:r>
            <a:endParaRPr lang="en-US" sz="2200" dirty="0" smtClean="0">
              <a:solidFill>
                <a:srgbClr val="FFFFFF"/>
              </a:solidFill>
              <a:latin typeface="ArialMT" charset="0"/>
            </a:endParaRPr>
          </a:p>
        </p:txBody>
      </p:sp>
      <p:sp>
        <p:nvSpPr>
          <p:cNvPr id="35846" name="Text Box 6"/>
          <p:cNvSpPr txBox="1">
            <a:spLocks noChangeArrowheads="1"/>
          </p:cNvSpPr>
          <p:nvPr/>
        </p:nvSpPr>
        <p:spPr bwMode="auto">
          <a:xfrm>
            <a:off x="381000" y="3733800"/>
            <a:ext cx="7924800" cy="2779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u="sng" dirty="0" smtClean="0">
                <a:solidFill>
                  <a:srgbClr val="FFFFFF"/>
                </a:solidFill>
                <a:latin typeface="ArialMT" charset="0"/>
              </a:rPr>
              <a:t>CV </a:t>
            </a:r>
            <a:r>
              <a:rPr lang="en-US" u="sng" dirty="0" err="1" smtClean="0">
                <a:solidFill>
                  <a:srgbClr val="FFFFFF"/>
                </a:solidFill>
                <a:latin typeface="ArialMT" charset="0"/>
              </a:rPr>
              <a:t>Industriel</a:t>
            </a:r>
            <a:endParaRPr lang="en-US" sz="2200" u="sng" dirty="0" smtClean="0">
              <a:solidFill>
                <a:srgbClr val="FFFFFF"/>
              </a:solidFill>
              <a:latin typeface="ArialMT" charset="0"/>
            </a:endParaRPr>
          </a:p>
          <a:p>
            <a:pPr>
              <a:lnSpc>
                <a:spcPct val="160000"/>
              </a:lnSpc>
              <a:buClr>
                <a:srgbClr val="FFD500"/>
              </a:buClr>
              <a:buFont typeface="Times" charset="0"/>
              <a:buChar char="•"/>
              <a:defRPr/>
            </a:pPr>
            <a:r>
              <a:rPr lang="en-US" sz="2200" dirty="0" smtClean="0">
                <a:solidFill>
                  <a:srgbClr val="FFFFFF"/>
                </a:solidFill>
                <a:latin typeface="ArialMT" charset="0"/>
              </a:rPr>
              <a:t> 1-2 pages</a:t>
            </a:r>
          </a:p>
          <a:p>
            <a:pPr>
              <a:buClr>
                <a:srgbClr val="FFD500"/>
              </a:buClr>
              <a:buFont typeface="Times" charset="0"/>
              <a:buChar char="•"/>
              <a:defRPr/>
            </a:pPr>
            <a:r>
              <a:rPr lang="en-US" sz="2200" dirty="0" smtClean="0">
                <a:solidFill>
                  <a:srgbClr val="FFFFFF"/>
                </a:solidFill>
                <a:latin typeface="ArialMT" charset="0"/>
              </a:rPr>
              <a:t> </a:t>
            </a:r>
            <a:r>
              <a:rPr lang="en-US" sz="2200" dirty="0" err="1" smtClean="0">
                <a:solidFill>
                  <a:srgbClr val="FFFFFF"/>
                </a:solidFill>
                <a:latin typeface="ArialMT" charset="0"/>
              </a:rPr>
              <a:t>Présente</a:t>
            </a:r>
            <a:r>
              <a:rPr lang="en-US" sz="2200" dirty="0" smtClean="0">
                <a:solidFill>
                  <a:srgbClr val="FFFFFF"/>
                </a:solidFill>
                <a:latin typeface="ArialMT" charset="0"/>
              </a:rPr>
              <a:t> </a:t>
            </a:r>
            <a:r>
              <a:rPr lang="en-US" sz="2200" dirty="0" err="1" smtClean="0">
                <a:solidFill>
                  <a:srgbClr val="FFFFFF"/>
                </a:solidFill>
                <a:latin typeface="ArialMT" charset="0"/>
              </a:rPr>
              <a:t>votre</a:t>
            </a:r>
            <a:r>
              <a:rPr lang="en-US" sz="2200" dirty="0" smtClean="0">
                <a:solidFill>
                  <a:srgbClr val="FFFFFF"/>
                </a:solidFill>
                <a:latin typeface="ArialMT" charset="0"/>
              </a:rPr>
              <a:t> savoir-faire qui </a:t>
            </a:r>
            <a:r>
              <a:rPr lang="en-US" sz="2200" dirty="0" err="1" smtClean="0">
                <a:solidFill>
                  <a:srgbClr val="FFFFFF"/>
                </a:solidFill>
                <a:latin typeface="ArialMT" charset="0"/>
              </a:rPr>
              <a:t>répondrait</a:t>
            </a:r>
            <a:r>
              <a:rPr lang="en-US" sz="2200" dirty="0" smtClean="0">
                <a:solidFill>
                  <a:srgbClr val="FFFFFF"/>
                </a:solidFill>
                <a:latin typeface="ArialMT" charset="0"/>
              </a:rPr>
              <a:t> au poste en </a:t>
            </a:r>
            <a:r>
              <a:rPr lang="en-US" sz="2200" dirty="0" err="1">
                <a:solidFill>
                  <a:srgbClr val="FFFFFF"/>
                </a:solidFill>
                <a:latin typeface="ArialMT" charset="0"/>
              </a:rPr>
              <a:t>é</a:t>
            </a:r>
            <a:r>
              <a:rPr lang="en-US" sz="2200" dirty="0" err="1" smtClean="0">
                <a:solidFill>
                  <a:srgbClr val="FFFFFF"/>
                </a:solidFill>
                <a:latin typeface="ArialMT" charset="0"/>
              </a:rPr>
              <a:t>liminant</a:t>
            </a:r>
            <a:r>
              <a:rPr lang="en-US" sz="2200" dirty="0" smtClean="0">
                <a:solidFill>
                  <a:srgbClr val="FFFFFF"/>
                </a:solidFill>
                <a:latin typeface="ArialMT" charset="0"/>
              </a:rPr>
              <a:t> les </a:t>
            </a:r>
            <a:r>
              <a:rPr lang="en-US" sz="2200" dirty="0" err="1" smtClean="0">
                <a:solidFill>
                  <a:srgbClr val="FFFFFF"/>
                </a:solidFill>
                <a:latin typeface="ArialMT" charset="0"/>
              </a:rPr>
              <a:t>informations</a:t>
            </a:r>
            <a:r>
              <a:rPr lang="en-US" sz="2200" dirty="0" smtClean="0">
                <a:solidFill>
                  <a:srgbClr val="FFFFFF"/>
                </a:solidFill>
                <a:latin typeface="ArialMT" charset="0"/>
              </a:rPr>
              <a:t> </a:t>
            </a:r>
            <a:r>
              <a:rPr lang="en-US" sz="2200" dirty="0" err="1" smtClean="0">
                <a:solidFill>
                  <a:srgbClr val="FFFFFF"/>
                </a:solidFill>
                <a:latin typeface="ArialMT" charset="0"/>
              </a:rPr>
              <a:t>superflues</a:t>
            </a:r>
            <a:endParaRPr lang="en-US" sz="2200" dirty="0" smtClean="0">
              <a:solidFill>
                <a:srgbClr val="FFFFFF"/>
              </a:solidFill>
              <a:latin typeface="ArialMT" charset="0"/>
            </a:endParaRPr>
          </a:p>
          <a:p>
            <a:pPr>
              <a:lnSpc>
                <a:spcPct val="160000"/>
              </a:lnSpc>
              <a:buClr>
                <a:srgbClr val="FFD500"/>
              </a:buClr>
              <a:buFont typeface="Times" charset="0"/>
              <a:buChar char="•"/>
              <a:defRPr/>
            </a:pPr>
            <a:r>
              <a:rPr lang="en-US" sz="2200" dirty="0" smtClean="0">
                <a:solidFill>
                  <a:srgbClr val="FFFFFF"/>
                </a:solidFill>
                <a:latin typeface="ArialMT" charset="0"/>
              </a:rPr>
              <a:t>Commence par un </a:t>
            </a:r>
            <a:r>
              <a:rPr lang="en-US" sz="2200" dirty="0" err="1" smtClean="0">
                <a:solidFill>
                  <a:srgbClr val="FFFFFF"/>
                </a:solidFill>
                <a:latin typeface="ArialMT" charset="0"/>
              </a:rPr>
              <a:t>objectif</a:t>
            </a:r>
            <a:r>
              <a:rPr lang="en-US" sz="2200" dirty="0" smtClean="0">
                <a:solidFill>
                  <a:srgbClr val="FFFFFF"/>
                </a:solidFill>
                <a:latin typeface="ArialMT" charset="0"/>
              </a:rPr>
              <a:t> </a:t>
            </a:r>
            <a:r>
              <a:rPr lang="en-US" sz="2200" dirty="0" err="1" smtClean="0">
                <a:solidFill>
                  <a:srgbClr val="FFFFFF"/>
                </a:solidFill>
                <a:latin typeface="ArialMT" charset="0"/>
              </a:rPr>
              <a:t>ou</a:t>
            </a:r>
            <a:r>
              <a:rPr lang="en-US" sz="2200" dirty="0" smtClean="0">
                <a:solidFill>
                  <a:srgbClr val="FFFFFF"/>
                </a:solidFill>
                <a:latin typeface="ArialMT" charset="0"/>
              </a:rPr>
              <a:t> un </a:t>
            </a:r>
            <a:r>
              <a:rPr lang="en-US" dirty="0" err="1" smtClean="0"/>
              <a:t>titre</a:t>
            </a:r>
            <a:endParaRPr lang="en-US" dirty="0" smtClean="0"/>
          </a:p>
          <a:p>
            <a:pPr>
              <a:lnSpc>
                <a:spcPct val="160000"/>
              </a:lnSpc>
              <a:buClr>
                <a:srgbClr val="FFD500"/>
              </a:buClr>
              <a:buFont typeface="Times" charset="0"/>
              <a:buChar char="•"/>
              <a:defRPr/>
            </a:pPr>
            <a:r>
              <a:rPr lang="en-US" sz="2200" dirty="0" err="1">
                <a:solidFill>
                  <a:srgbClr val="FFFFFF"/>
                </a:solidFill>
                <a:latin typeface="ArialMT" charset="0"/>
              </a:rPr>
              <a:t>Doit</a:t>
            </a:r>
            <a:r>
              <a:rPr lang="en-US" sz="2200" dirty="0">
                <a:solidFill>
                  <a:srgbClr val="FFFFFF"/>
                </a:solidFill>
                <a:latin typeface="ArialMT" charset="0"/>
              </a:rPr>
              <a:t> </a:t>
            </a:r>
            <a:r>
              <a:rPr lang="en-US" sz="2200" dirty="0" err="1">
                <a:solidFill>
                  <a:srgbClr val="FFFFFF"/>
                </a:solidFill>
                <a:latin typeface="ArialMT" charset="0"/>
              </a:rPr>
              <a:t>satisfaire</a:t>
            </a:r>
            <a:r>
              <a:rPr lang="en-US" sz="2200" dirty="0">
                <a:solidFill>
                  <a:srgbClr val="FFFFFF"/>
                </a:solidFill>
                <a:latin typeface="ArialMT" charset="0"/>
              </a:rPr>
              <a:t> la </a:t>
            </a:r>
            <a:r>
              <a:rPr lang="en-US" sz="2200" dirty="0" err="1" smtClean="0">
                <a:solidFill>
                  <a:srgbClr val="FFFFFF"/>
                </a:solidFill>
                <a:latin typeface="ArialMT" charset="0"/>
              </a:rPr>
              <a:t>règle</a:t>
            </a:r>
            <a:r>
              <a:rPr lang="en-US" sz="2200" dirty="0" smtClean="0">
                <a:solidFill>
                  <a:srgbClr val="FFFFFF"/>
                </a:solidFill>
                <a:latin typeface="ArialMT" charset="0"/>
              </a:rPr>
              <a:t> </a:t>
            </a:r>
            <a:r>
              <a:rPr lang="en-US" sz="2200" dirty="0">
                <a:solidFill>
                  <a:srgbClr val="FFFFFF"/>
                </a:solidFill>
                <a:latin typeface="ArialMT" charset="0"/>
              </a:rPr>
              <a:t>des 10 </a:t>
            </a:r>
            <a:r>
              <a:rPr lang="en-US" sz="2200" dirty="0" err="1" smtClean="0">
                <a:solidFill>
                  <a:srgbClr val="FFFFFF"/>
                </a:solidFill>
                <a:latin typeface="ArialMT" charset="0"/>
              </a:rPr>
              <a:t>secondes</a:t>
            </a:r>
            <a:endParaRPr lang="en-US" sz="2200" dirty="0">
              <a:solidFill>
                <a:srgbClr val="FFFFFF"/>
              </a:solidFill>
              <a:latin typeface="ArialMT" charset="0"/>
            </a:endParaRPr>
          </a:p>
        </p:txBody>
      </p:sp>
      <p:pic>
        <p:nvPicPr>
          <p:cNvPr id="3584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381000"/>
            <a:ext cx="1624013" cy="22860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655" name="Rectangle 9"/>
          <p:cNvSpPr>
            <a:spLocks noChangeArrowheads="1"/>
          </p:cNvSpPr>
          <p:nvPr/>
        </p:nvSpPr>
        <p:spPr bwMode="auto">
          <a:xfrm>
            <a:off x="8001000" y="6324600"/>
            <a:ext cx="1044575"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200" i="1">
                <a:latin typeface="Times New Roman" charset="0"/>
              </a:rPr>
              <a:t>© </a:t>
            </a:r>
            <a:r>
              <a:rPr lang="en-US" sz="1800" b="1" i="1">
                <a:solidFill>
                  <a:schemeClr val="tx2"/>
                </a:solidFill>
                <a:latin typeface="Chalkboard" charset="0"/>
              </a:rPr>
              <a:t>COACh</a:t>
            </a:r>
          </a:p>
        </p:txBody>
      </p:sp>
      <p:sp>
        <p:nvSpPr>
          <p:cNvPr id="2" name="Espace réservé du pied de page 1"/>
          <p:cNvSpPr>
            <a:spLocks noGrp="1"/>
          </p:cNvSpPr>
          <p:nvPr>
            <p:ph type="ftr" sz="quarter" idx="11"/>
          </p:nvPr>
        </p:nvSpPr>
        <p:spPr/>
        <p:txBody>
          <a:bodyPr/>
          <a:lstStyle/>
          <a:p>
            <a:pPr>
              <a:defRPr/>
            </a:pP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5846"/>
                                        </p:tgtEl>
                                        <p:attrNameLst>
                                          <p:attrName>style.visibility</p:attrName>
                                        </p:attrNameLst>
                                      </p:cBhvr>
                                      <p:to>
                                        <p:strVal val="visible"/>
                                      </p:to>
                                    </p:set>
                                    <p:anim calcmode="lin" valueType="num">
                                      <p:cBhvr additive="base">
                                        <p:cTn id="11" dur="500" fill="hold"/>
                                        <p:tgtEl>
                                          <p:spTgt spid="35846"/>
                                        </p:tgtEl>
                                        <p:attrNameLst>
                                          <p:attrName>ppt_x</p:attrName>
                                        </p:attrNameLst>
                                      </p:cBhvr>
                                      <p:tavLst>
                                        <p:tav tm="0">
                                          <p:val>
                                            <p:strVal val="#ppt_x"/>
                                          </p:val>
                                        </p:tav>
                                        <p:tav tm="100000">
                                          <p:val>
                                            <p:strVal val="#ppt_x"/>
                                          </p:val>
                                        </p:tav>
                                      </p:tavLst>
                                    </p:anim>
                                    <p:anim calcmode="lin" valueType="num">
                                      <p:cBhvr additive="base">
                                        <p:cTn id="12" dur="500" fill="hold"/>
                                        <p:tgtEl>
                                          <p:spTgt spid="358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5" grpId="0"/>
      <p:bldP spid="3584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body" idx="1"/>
          </p:nvPr>
        </p:nvSpPr>
        <p:spPr>
          <a:xfrm>
            <a:off x="685800" y="1066800"/>
            <a:ext cx="7772400" cy="4114800"/>
          </a:xfrm>
        </p:spPr>
        <p:txBody>
          <a:bodyPr/>
          <a:lstStyle/>
          <a:p>
            <a:pPr eaLnBrk="1" hangingPunct="1">
              <a:lnSpc>
                <a:spcPct val="90000"/>
              </a:lnSpc>
              <a:buFontTx/>
              <a:buNone/>
            </a:pPr>
            <a:endParaRPr lang="en-US" sz="2800">
              <a:latin typeface="Arial" charset="0"/>
              <a:ea typeface="ＭＳ Ｐゴシック" charset="0"/>
              <a:cs typeface="ＭＳ Ｐゴシック" charset="0"/>
            </a:endParaRPr>
          </a:p>
          <a:p>
            <a:pPr eaLnBrk="1" hangingPunct="1">
              <a:lnSpc>
                <a:spcPct val="90000"/>
              </a:lnSpc>
              <a:buFontTx/>
              <a:buNone/>
            </a:pPr>
            <a:endParaRPr lang="en-US" sz="2800">
              <a:latin typeface="Arial" charset="0"/>
              <a:ea typeface="ＭＳ Ｐゴシック" charset="0"/>
              <a:cs typeface="ＭＳ Ｐゴシック" charset="0"/>
            </a:endParaRPr>
          </a:p>
          <a:p>
            <a:pPr eaLnBrk="1" hangingPunct="1">
              <a:lnSpc>
                <a:spcPct val="90000"/>
              </a:lnSpc>
              <a:buFontTx/>
              <a:buNone/>
            </a:pPr>
            <a:endParaRPr lang="en-US" sz="2800">
              <a:latin typeface="Arial" charset="0"/>
              <a:ea typeface="ＭＳ Ｐゴシック" charset="0"/>
              <a:cs typeface="ＭＳ Ｐゴシック" charset="0"/>
            </a:endParaRPr>
          </a:p>
          <a:p>
            <a:pPr eaLnBrk="1" hangingPunct="1">
              <a:lnSpc>
                <a:spcPct val="90000"/>
              </a:lnSpc>
              <a:buFontTx/>
              <a:buNone/>
            </a:pPr>
            <a:endParaRPr lang="en-US" sz="2800">
              <a:latin typeface="Arial" charset="0"/>
              <a:ea typeface="ＭＳ Ｐゴシック" charset="0"/>
              <a:cs typeface="ＭＳ Ｐゴシック" charset="0"/>
            </a:endParaRPr>
          </a:p>
        </p:txBody>
      </p:sp>
      <p:sp>
        <p:nvSpPr>
          <p:cNvPr id="29698" name="Text Box 3"/>
          <p:cNvSpPr txBox="1">
            <a:spLocks noChangeArrowheads="1"/>
          </p:cNvSpPr>
          <p:nvPr/>
        </p:nvSpPr>
        <p:spPr bwMode="auto">
          <a:xfrm>
            <a:off x="76200" y="381000"/>
            <a:ext cx="9126538" cy="57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dirty="0">
                <a:solidFill>
                  <a:srgbClr val="FFE622"/>
                </a:solidFill>
              </a:rPr>
              <a:t>Il y a des </a:t>
            </a:r>
            <a:r>
              <a:rPr lang="en-US" sz="3200" b="1" dirty="0" err="1" smtClean="0">
                <a:solidFill>
                  <a:srgbClr val="FFE622"/>
                </a:solidFill>
              </a:rPr>
              <a:t>éléments</a:t>
            </a:r>
            <a:r>
              <a:rPr lang="en-US" sz="3200" b="1" dirty="0" smtClean="0">
                <a:solidFill>
                  <a:srgbClr val="FFE622"/>
                </a:solidFill>
              </a:rPr>
              <a:t> clefs </a:t>
            </a:r>
            <a:r>
              <a:rPr lang="en-US" sz="3200" b="1" dirty="0">
                <a:solidFill>
                  <a:srgbClr val="FFE622"/>
                </a:solidFill>
              </a:rPr>
              <a:t>pour un CV </a:t>
            </a:r>
            <a:r>
              <a:rPr lang="en-US" sz="3200" b="1" dirty="0" err="1">
                <a:solidFill>
                  <a:srgbClr val="FFE622"/>
                </a:solidFill>
              </a:rPr>
              <a:t>industriel</a:t>
            </a:r>
            <a:endParaRPr lang="en-US" sz="3200" b="1" dirty="0">
              <a:solidFill>
                <a:srgbClr val="FFE622"/>
              </a:solidFill>
            </a:endParaRPr>
          </a:p>
        </p:txBody>
      </p:sp>
      <p:sp>
        <p:nvSpPr>
          <p:cNvPr id="29699" name="Text Box 4"/>
          <p:cNvSpPr txBox="1">
            <a:spLocks noChangeArrowheads="1"/>
          </p:cNvSpPr>
          <p:nvPr/>
        </p:nvSpPr>
        <p:spPr bwMode="auto">
          <a:xfrm>
            <a:off x="1050925" y="1724025"/>
            <a:ext cx="26828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 </a:t>
            </a:r>
          </a:p>
        </p:txBody>
      </p:sp>
      <p:sp>
        <p:nvSpPr>
          <p:cNvPr id="29700" name="Text Box 5"/>
          <p:cNvSpPr txBox="1">
            <a:spLocks noChangeArrowheads="1"/>
          </p:cNvSpPr>
          <p:nvPr/>
        </p:nvSpPr>
        <p:spPr bwMode="auto">
          <a:xfrm>
            <a:off x="1143000" y="3200400"/>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fr-FR"/>
          </a:p>
        </p:txBody>
      </p:sp>
      <p:sp>
        <p:nvSpPr>
          <p:cNvPr id="18437" name="Text Box 8"/>
          <p:cNvSpPr txBox="1">
            <a:spLocks noChangeArrowheads="1"/>
          </p:cNvSpPr>
          <p:nvPr/>
        </p:nvSpPr>
        <p:spPr bwMode="auto">
          <a:xfrm>
            <a:off x="76200" y="1524000"/>
            <a:ext cx="8991600" cy="5047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150000"/>
              </a:lnSpc>
              <a:buClr>
                <a:srgbClr val="FFD500"/>
              </a:buClr>
              <a:buFont typeface="Times" charset="0"/>
              <a:buChar char="•"/>
            </a:pPr>
            <a:r>
              <a:rPr lang="en-US" dirty="0">
                <a:solidFill>
                  <a:srgbClr val="FFFFFF"/>
                </a:solidFill>
                <a:latin typeface="ArialMT" charset="0"/>
              </a:rPr>
              <a:t> </a:t>
            </a:r>
            <a:r>
              <a:rPr lang="en-US" dirty="0" err="1">
                <a:solidFill>
                  <a:srgbClr val="FFFFFF"/>
                </a:solidFill>
                <a:latin typeface="ArialMT" charset="0"/>
              </a:rPr>
              <a:t>Convaincre</a:t>
            </a:r>
            <a:r>
              <a:rPr lang="en-US" dirty="0">
                <a:solidFill>
                  <a:srgbClr val="FFFFFF"/>
                </a:solidFill>
                <a:latin typeface="ArialMT" charset="0"/>
              </a:rPr>
              <a:t> l</a:t>
            </a:r>
            <a:r>
              <a:rPr lang="ja-JP" altLang="en-US" dirty="0">
                <a:solidFill>
                  <a:srgbClr val="FFFFFF"/>
                </a:solidFill>
                <a:latin typeface="ArialMT" charset="0"/>
              </a:rPr>
              <a:t>’</a:t>
            </a:r>
            <a:r>
              <a:rPr lang="en-US" altLang="ja-JP" dirty="0" err="1">
                <a:solidFill>
                  <a:srgbClr val="FFFFFF"/>
                </a:solidFill>
                <a:latin typeface="ArialMT" charset="0"/>
              </a:rPr>
              <a:t>employeur</a:t>
            </a:r>
            <a:r>
              <a:rPr lang="en-US" altLang="ja-JP" dirty="0">
                <a:solidFill>
                  <a:srgbClr val="FFFFFF"/>
                </a:solidFill>
                <a:latin typeface="ArialMT" charset="0"/>
              </a:rPr>
              <a:t> de </a:t>
            </a:r>
            <a:r>
              <a:rPr lang="en-US" altLang="ja-JP" dirty="0" err="1">
                <a:solidFill>
                  <a:srgbClr val="FFFFFF"/>
                </a:solidFill>
                <a:latin typeface="ArialMT" charset="0"/>
              </a:rPr>
              <a:t>vous</a:t>
            </a:r>
            <a:r>
              <a:rPr lang="en-US" altLang="ja-JP" dirty="0">
                <a:solidFill>
                  <a:srgbClr val="FFFFFF"/>
                </a:solidFill>
                <a:latin typeface="ArialMT" charset="0"/>
              </a:rPr>
              <a:t> inviter  </a:t>
            </a:r>
            <a:r>
              <a:rPr lang="en-US" altLang="ja-JP" dirty="0" err="1" smtClean="0">
                <a:solidFill>
                  <a:srgbClr val="FFFFFF"/>
                </a:solidFill>
                <a:latin typeface="ArialMT" charset="0"/>
              </a:rPr>
              <a:t>à</a:t>
            </a:r>
            <a:r>
              <a:rPr lang="en-US" altLang="ja-JP" dirty="0" smtClean="0">
                <a:solidFill>
                  <a:srgbClr val="FFFFFF"/>
                </a:solidFill>
                <a:latin typeface="ArialMT" charset="0"/>
              </a:rPr>
              <a:t> </a:t>
            </a:r>
            <a:r>
              <a:rPr lang="fr-FR" altLang="ja-JP" dirty="0" smtClean="0">
                <a:solidFill>
                  <a:srgbClr val="FFFFFF"/>
                </a:solidFill>
                <a:latin typeface="ArialMT" charset="0"/>
              </a:rPr>
              <a:t>un entretien</a:t>
            </a:r>
            <a:endParaRPr lang="en-US" altLang="ja-JP" dirty="0" smtClean="0">
              <a:solidFill>
                <a:srgbClr val="FFFFFF"/>
              </a:solidFill>
              <a:latin typeface="ArialMT" charset="0"/>
            </a:endParaRPr>
          </a:p>
          <a:p>
            <a:pPr>
              <a:lnSpc>
                <a:spcPct val="150000"/>
              </a:lnSpc>
              <a:buClr>
                <a:srgbClr val="FFD500"/>
              </a:buClr>
              <a:buFont typeface="Times" charset="0"/>
              <a:buChar char="•"/>
            </a:pPr>
            <a:r>
              <a:rPr lang="en-US" dirty="0" smtClean="0">
                <a:solidFill>
                  <a:srgbClr val="FFFFFF"/>
                </a:solidFill>
                <a:latin typeface="ArialMT" charset="0"/>
              </a:rPr>
              <a:t> </a:t>
            </a:r>
            <a:r>
              <a:rPr lang="en-US" dirty="0" err="1" smtClean="0">
                <a:solidFill>
                  <a:srgbClr val="FFFFFF"/>
                </a:solidFill>
                <a:latin typeface="ArialMT" charset="0"/>
              </a:rPr>
              <a:t>Cibler</a:t>
            </a:r>
            <a:r>
              <a:rPr lang="en-US" dirty="0" smtClean="0">
                <a:solidFill>
                  <a:srgbClr val="FFFFFF"/>
                </a:solidFill>
                <a:latin typeface="ArialMT" charset="0"/>
              </a:rPr>
              <a:t> </a:t>
            </a:r>
            <a:r>
              <a:rPr lang="en-US" dirty="0" err="1">
                <a:solidFill>
                  <a:srgbClr val="FFFFFF"/>
                </a:solidFill>
                <a:latin typeface="ArialMT" charset="0"/>
              </a:rPr>
              <a:t>vos</a:t>
            </a:r>
            <a:r>
              <a:rPr lang="en-US" dirty="0">
                <a:solidFill>
                  <a:srgbClr val="FFFFFF"/>
                </a:solidFill>
                <a:latin typeface="ArialMT" charset="0"/>
              </a:rPr>
              <a:t> qualifications pour un </a:t>
            </a:r>
            <a:r>
              <a:rPr lang="en-US" dirty="0" err="1">
                <a:solidFill>
                  <a:srgbClr val="FFFFFF"/>
                </a:solidFill>
                <a:latin typeface="ArialMT" charset="0"/>
              </a:rPr>
              <a:t>emploi</a:t>
            </a:r>
            <a:r>
              <a:rPr lang="en-US" dirty="0">
                <a:solidFill>
                  <a:srgbClr val="FFFFFF"/>
                </a:solidFill>
                <a:latin typeface="ArialMT" charset="0"/>
              </a:rPr>
              <a:t> </a:t>
            </a:r>
            <a:r>
              <a:rPr lang="en-US" dirty="0" err="1" smtClean="0">
                <a:solidFill>
                  <a:srgbClr val="FFFFFF"/>
                </a:solidFill>
                <a:latin typeface="ArialMT" charset="0"/>
              </a:rPr>
              <a:t>spécifique</a:t>
            </a:r>
            <a:endParaRPr lang="en-US" dirty="0">
              <a:solidFill>
                <a:srgbClr val="FFFFFF"/>
              </a:solidFill>
              <a:latin typeface="ArialMT" charset="0"/>
            </a:endParaRPr>
          </a:p>
          <a:p>
            <a:pPr>
              <a:lnSpc>
                <a:spcPct val="150000"/>
              </a:lnSpc>
              <a:buClr>
                <a:srgbClr val="FFD500"/>
              </a:buClr>
              <a:buFont typeface="Times" charset="0"/>
              <a:buChar char="•"/>
            </a:pPr>
            <a:r>
              <a:rPr lang="en-US" dirty="0">
                <a:solidFill>
                  <a:srgbClr val="FFFFFF"/>
                </a:solidFill>
                <a:latin typeface="ArialMT" charset="0"/>
              </a:rPr>
              <a:t> </a:t>
            </a:r>
            <a:r>
              <a:rPr lang="en-US" dirty="0" err="1" smtClean="0">
                <a:solidFill>
                  <a:srgbClr val="FFFFFF"/>
                </a:solidFill>
                <a:latin typeface="ArialMT" charset="0"/>
              </a:rPr>
              <a:t>Préparer</a:t>
            </a:r>
            <a:r>
              <a:rPr lang="en-US" dirty="0" smtClean="0">
                <a:solidFill>
                  <a:srgbClr val="FFFFFF"/>
                </a:solidFill>
                <a:latin typeface="ArialMT" charset="0"/>
              </a:rPr>
              <a:t> </a:t>
            </a:r>
            <a:r>
              <a:rPr lang="en-US" dirty="0">
                <a:solidFill>
                  <a:srgbClr val="FFFFFF"/>
                </a:solidFill>
                <a:latin typeface="ArialMT" charset="0"/>
              </a:rPr>
              <a:t>un CV </a:t>
            </a:r>
            <a:r>
              <a:rPr lang="en-US" dirty="0" err="1">
                <a:solidFill>
                  <a:srgbClr val="FFFFFF"/>
                </a:solidFill>
                <a:latin typeface="ArialMT" charset="0"/>
              </a:rPr>
              <a:t>bref</a:t>
            </a:r>
            <a:r>
              <a:rPr lang="en-US" dirty="0">
                <a:solidFill>
                  <a:srgbClr val="FFFFFF"/>
                </a:solidFill>
                <a:latin typeface="ArialMT" charset="0"/>
              </a:rPr>
              <a:t> sans </a:t>
            </a:r>
            <a:r>
              <a:rPr lang="en-US" dirty="0" err="1">
                <a:solidFill>
                  <a:srgbClr val="FFFFFF"/>
                </a:solidFill>
                <a:latin typeface="ArialMT" charset="0"/>
              </a:rPr>
              <a:t>sacrifier</a:t>
            </a:r>
            <a:r>
              <a:rPr lang="en-US" dirty="0">
                <a:solidFill>
                  <a:srgbClr val="FFFFFF"/>
                </a:solidFill>
                <a:latin typeface="ArialMT" charset="0"/>
              </a:rPr>
              <a:t> les </a:t>
            </a:r>
            <a:r>
              <a:rPr lang="en-US" dirty="0" smtClean="0">
                <a:solidFill>
                  <a:srgbClr val="FFFFFF"/>
                </a:solidFill>
                <a:latin typeface="ArialMT" charset="0"/>
              </a:rPr>
              <a:t>qualifications</a:t>
            </a:r>
            <a:endParaRPr lang="en-US" dirty="0">
              <a:solidFill>
                <a:srgbClr val="FFFFFF"/>
              </a:solidFill>
              <a:latin typeface="ArialMT" charset="0"/>
            </a:endParaRPr>
          </a:p>
          <a:p>
            <a:pPr>
              <a:lnSpc>
                <a:spcPct val="150000"/>
              </a:lnSpc>
              <a:buClr>
                <a:srgbClr val="FFD500"/>
              </a:buClr>
              <a:buFont typeface="Times" charset="0"/>
              <a:buChar char="•"/>
            </a:pPr>
            <a:r>
              <a:rPr lang="en-US" dirty="0">
                <a:solidFill>
                  <a:srgbClr val="FFFFFF"/>
                </a:solidFill>
                <a:latin typeface="ArialMT" charset="0"/>
              </a:rPr>
              <a:t> </a:t>
            </a:r>
            <a:r>
              <a:rPr lang="en-US" dirty="0" err="1" smtClean="0">
                <a:solidFill>
                  <a:srgbClr val="FFFFFF"/>
                </a:solidFill>
                <a:latin typeface="ArialMT" charset="0"/>
              </a:rPr>
              <a:t>Présenter</a:t>
            </a:r>
            <a:r>
              <a:rPr lang="en-US" dirty="0" smtClean="0">
                <a:solidFill>
                  <a:srgbClr val="FFFFFF"/>
                </a:solidFill>
                <a:latin typeface="ArialMT" charset="0"/>
              </a:rPr>
              <a:t> </a:t>
            </a:r>
            <a:r>
              <a:rPr lang="en-US" dirty="0">
                <a:solidFill>
                  <a:srgbClr val="FFFFFF"/>
                </a:solidFill>
                <a:latin typeface="ArialMT" charset="0"/>
              </a:rPr>
              <a:t>un format facile </a:t>
            </a:r>
            <a:r>
              <a:rPr lang="en-US" dirty="0" err="1" smtClean="0">
                <a:solidFill>
                  <a:srgbClr val="FFFFFF"/>
                </a:solidFill>
                <a:latin typeface="ArialMT" charset="0"/>
              </a:rPr>
              <a:t>à</a:t>
            </a:r>
            <a:r>
              <a:rPr lang="en-US" dirty="0" smtClean="0">
                <a:solidFill>
                  <a:srgbClr val="FFFFFF"/>
                </a:solidFill>
                <a:latin typeface="ArialMT" charset="0"/>
              </a:rPr>
              <a:t> </a:t>
            </a:r>
            <a:r>
              <a:rPr lang="en-US" dirty="0">
                <a:solidFill>
                  <a:srgbClr val="FFFFFF"/>
                </a:solidFill>
                <a:latin typeface="ArialMT" charset="0"/>
              </a:rPr>
              <a:t>lire</a:t>
            </a:r>
          </a:p>
          <a:p>
            <a:pPr>
              <a:lnSpc>
                <a:spcPct val="150000"/>
              </a:lnSpc>
              <a:buClr>
                <a:srgbClr val="FFD500"/>
              </a:buClr>
              <a:buFont typeface="Times" charset="0"/>
              <a:buChar char="•"/>
            </a:pPr>
            <a:r>
              <a:rPr lang="en-US" dirty="0">
                <a:solidFill>
                  <a:srgbClr val="FFFFFF"/>
                </a:solidFill>
                <a:latin typeface="ArialMT" charset="0"/>
              </a:rPr>
              <a:t> Ne pas </a:t>
            </a:r>
            <a:r>
              <a:rPr lang="en-US" dirty="0" err="1">
                <a:solidFill>
                  <a:srgbClr val="FFFFFF"/>
                </a:solidFill>
                <a:latin typeface="ArialMT" charset="0"/>
              </a:rPr>
              <a:t>mentir</a:t>
            </a:r>
            <a:r>
              <a:rPr lang="en-US" dirty="0">
                <a:solidFill>
                  <a:srgbClr val="FFFFFF"/>
                </a:solidFill>
                <a:latin typeface="ArialMT" charset="0"/>
              </a:rPr>
              <a:t>, </a:t>
            </a:r>
            <a:r>
              <a:rPr lang="en-US" dirty="0" err="1" smtClean="0">
                <a:solidFill>
                  <a:srgbClr val="FFFFFF"/>
                </a:solidFill>
                <a:latin typeface="ArialMT" charset="0"/>
              </a:rPr>
              <a:t>exagérer</a:t>
            </a:r>
            <a:r>
              <a:rPr lang="en-US" dirty="0">
                <a:solidFill>
                  <a:srgbClr val="FFFFFF"/>
                </a:solidFill>
                <a:latin typeface="ArialMT" charset="0"/>
              </a:rPr>
              <a:t>, </a:t>
            </a:r>
            <a:r>
              <a:rPr lang="en-US" dirty="0" err="1">
                <a:solidFill>
                  <a:srgbClr val="FFFFFF"/>
                </a:solidFill>
                <a:latin typeface="ArialMT" charset="0"/>
              </a:rPr>
              <a:t>ou</a:t>
            </a:r>
            <a:r>
              <a:rPr lang="en-US" dirty="0">
                <a:solidFill>
                  <a:srgbClr val="FFFFFF"/>
                </a:solidFill>
                <a:latin typeface="ArialMT" charset="0"/>
              </a:rPr>
              <a:t> </a:t>
            </a:r>
            <a:r>
              <a:rPr lang="en-US" dirty="0" err="1">
                <a:solidFill>
                  <a:srgbClr val="FFFFFF"/>
                </a:solidFill>
                <a:latin typeface="ArialMT" charset="0"/>
              </a:rPr>
              <a:t>utiliser</a:t>
            </a:r>
            <a:r>
              <a:rPr lang="en-US" dirty="0">
                <a:solidFill>
                  <a:srgbClr val="FFFFFF"/>
                </a:solidFill>
                <a:latin typeface="ArialMT" charset="0"/>
              </a:rPr>
              <a:t> des mots qui </a:t>
            </a:r>
            <a:r>
              <a:rPr lang="en-US" dirty="0" err="1" smtClean="0">
                <a:solidFill>
                  <a:srgbClr val="FFFFFF"/>
                </a:solidFill>
                <a:latin typeface="ArialMT" charset="0"/>
              </a:rPr>
              <a:t>nécessitent</a:t>
            </a:r>
            <a:r>
              <a:rPr lang="en-US" dirty="0" smtClean="0">
                <a:solidFill>
                  <a:srgbClr val="FFFFFF"/>
                </a:solidFill>
                <a:latin typeface="ArialMT" charset="0"/>
              </a:rPr>
              <a:t> </a:t>
            </a:r>
            <a:endParaRPr lang="en-US" dirty="0">
              <a:solidFill>
                <a:srgbClr val="FFFFFF"/>
              </a:solidFill>
              <a:latin typeface="ArialMT" charset="0"/>
            </a:endParaRPr>
          </a:p>
          <a:p>
            <a:pPr>
              <a:lnSpc>
                <a:spcPct val="150000"/>
              </a:lnSpc>
              <a:buClr>
                <a:srgbClr val="FFD500"/>
              </a:buClr>
              <a:buFont typeface="Times" charset="0"/>
              <a:buNone/>
            </a:pPr>
            <a:r>
              <a:rPr lang="en-US" dirty="0">
                <a:solidFill>
                  <a:srgbClr val="FFFFFF"/>
                </a:solidFill>
                <a:latin typeface="ArialMT" charset="0"/>
              </a:rPr>
              <a:t>   un </a:t>
            </a:r>
            <a:r>
              <a:rPr lang="en-US" dirty="0" err="1">
                <a:solidFill>
                  <a:srgbClr val="FFFFFF"/>
                </a:solidFill>
                <a:latin typeface="ArialMT" charset="0"/>
              </a:rPr>
              <a:t>dictionnaire</a:t>
            </a:r>
            <a:endParaRPr lang="en-US" dirty="0">
              <a:solidFill>
                <a:srgbClr val="FFFFFF"/>
              </a:solidFill>
              <a:latin typeface="ArialMT" charset="0"/>
            </a:endParaRPr>
          </a:p>
          <a:p>
            <a:pPr>
              <a:lnSpc>
                <a:spcPct val="150000"/>
              </a:lnSpc>
              <a:buClr>
                <a:srgbClr val="FFD500"/>
              </a:buClr>
              <a:buFont typeface="Times" charset="0"/>
              <a:buChar char="•"/>
            </a:pPr>
            <a:r>
              <a:rPr lang="en-US" dirty="0">
                <a:solidFill>
                  <a:srgbClr val="FFFFFF"/>
                </a:solidFill>
                <a:latin typeface="ArialMT" charset="0"/>
              </a:rPr>
              <a:t> </a:t>
            </a:r>
            <a:r>
              <a:rPr lang="en-US" dirty="0" err="1" smtClean="0">
                <a:solidFill>
                  <a:srgbClr val="FFFFFF"/>
                </a:solidFill>
                <a:latin typeface="ArialMT" charset="0"/>
              </a:rPr>
              <a:t>Concentrer</a:t>
            </a:r>
            <a:r>
              <a:rPr lang="en-US" dirty="0" smtClean="0">
                <a:solidFill>
                  <a:srgbClr val="FFFFFF"/>
                </a:solidFill>
                <a:latin typeface="ArialMT" charset="0"/>
              </a:rPr>
              <a:t> son CV </a:t>
            </a:r>
            <a:r>
              <a:rPr lang="en-US" dirty="0" err="1">
                <a:solidFill>
                  <a:srgbClr val="FFFFFF"/>
                </a:solidFill>
                <a:latin typeface="ArialMT" charset="0"/>
              </a:rPr>
              <a:t>sur</a:t>
            </a:r>
            <a:r>
              <a:rPr lang="en-US" dirty="0">
                <a:solidFill>
                  <a:srgbClr val="FFFFFF"/>
                </a:solidFill>
                <a:latin typeface="ArialMT" charset="0"/>
              </a:rPr>
              <a:t> </a:t>
            </a:r>
            <a:r>
              <a:rPr lang="en-US" dirty="0" err="1" smtClean="0">
                <a:solidFill>
                  <a:srgbClr val="FFFFFF"/>
                </a:solidFill>
                <a:latin typeface="ArialMT" charset="0"/>
              </a:rPr>
              <a:t>ses</a:t>
            </a:r>
            <a:r>
              <a:rPr lang="en-US" dirty="0" smtClean="0">
                <a:solidFill>
                  <a:srgbClr val="FFFFFF"/>
                </a:solidFill>
                <a:latin typeface="ArialMT" charset="0"/>
              </a:rPr>
              <a:t> </a:t>
            </a:r>
            <a:r>
              <a:rPr lang="en-US" dirty="0">
                <a:solidFill>
                  <a:srgbClr val="FFFFFF"/>
                </a:solidFill>
                <a:latin typeface="ArialMT" charset="0"/>
              </a:rPr>
              <a:t>talents et </a:t>
            </a:r>
            <a:r>
              <a:rPr lang="en-US" dirty="0" err="1" smtClean="0">
                <a:solidFill>
                  <a:srgbClr val="FFFFFF"/>
                </a:solidFill>
                <a:latin typeface="ArialMT" charset="0"/>
              </a:rPr>
              <a:t>ses</a:t>
            </a:r>
            <a:r>
              <a:rPr lang="en-US" dirty="0" smtClean="0">
                <a:solidFill>
                  <a:srgbClr val="FFFFFF"/>
                </a:solidFill>
                <a:latin typeface="ArialMT" charset="0"/>
              </a:rPr>
              <a:t> </a:t>
            </a:r>
            <a:r>
              <a:rPr lang="en-US" dirty="0" err="1" smtClean="0">
                <a:solidFill>
                  <a:srgbClr val="FFFFFF"/>
                </a:solidFill>
                <a:latin typeface="ArialMT" charset="0"/>
              </a:rPr>
              <a:t>réalisations</a:t>
            </a:r>
            <a:endParaRPr lang="en-US" dirty="0">
              <a:solidFill>
                <a:srgbClr val="FFFFFF"/>
              </a:solidFill>
              <a:latin typeface="ArialMT" charset="0"/>
            </a:endParaRPr>
          </a:p>
          <a:p>
            <a:pPr>
              <a:lnSpc>
                <a:spcPct val="150000"/>
              </a:lnSpc>
              <a:buClr>
                <a:srgbClr val="FFD500"/>
              </a:buClr>
              <a:buFont typeface="Times" charset="0"/>
              <a:buChar char="•"/>
            </a:pPr>
            <a:r>
              <a:rPr lang="en-US" dirty="0">
                <a:solidFill>
                  <a:srgbClr val="FFFFFF"/>
                </a:solidFill>
                <a:latin typeface="ArialMT" charset="0"/>
              </a:rPr>
              <a:t> </a:t>
            </a:r>
            <a:r>
              <a:rPr lang="en-US" dirty="0" smtClean="0">
                <a:solidFill>
                  <a:srgbClr val="FFFFFF"/>
                </a:solidFill>
                <a:latin typeface="ArialMT" charset="0"/>
              </a:rPr>
              <a:t>Le </a:t>
            </a:r>
            <a:r>
              <a:rPr lang="en-US" dirty="0">
                <a:solidFill>
                  <a:srgbClr val="FFFFFF"/>
                </a:solidFill>
                <a:latin typeface="ArialMT" charset="0"/>
              </a:rPr>
              <a:t>CV ne </a:t>
            </a:r>
            <a:r>
              <a:rPr lang="en-US" dirty="0" err="1">
                <a:solidFill>
                  <a:srgbClr val="FFFFFF"/>
                </a:solidFill>
                <a:latin typeface="ArialMT" charset="0"/>
              </a:rPr>
              <a:t>doit</a:t>
            </a:r>
            <a:r>
              <a:rPr lang="en-US" dirty="0">
                <a:solidFill>
                  <a:srgbClr val="FFFFFF"/>
                </a:solidFill>
                <a:latin typeface="ArialMT" charset="0"/>
              </a:rPr>
              <a:t> pas </a:t>
            </a:r>
            <a:r>
              <a:rPr lang="en-US" dirty="0" err="1" smtClean="0">
                <a:solidFill>
                  <a:srgbClr val="FFFFFF"/>
                </a:solidFill>
                <a:latin typeface="ArialMT" charset="0"/>
              </a:rPr>
              <a:t>dépasser</a:t>
            </a:r>
            <a:r>
              <a:rPr lang="en-US" dirty="0" smtClean="0">
                <a:solidFill>
                  <a:srgbClr val="FFFFFF"/>
                </a:solidFill>
                <a:latin typeface="ArialMT" charset="0"/>
              </a:rPr>
              <a:t> </a:t>
            </a:r>
            <a:r>
              <a:rPr lang="en-US" dirty="0">
                <a:solidFill>
                  <a:srgbClr val="FFFFFF"/>
                </a:solidFill>
                <a:latin typeface="ArialMT" charset="0"/>
              </a:rPr>
              <a:t>les </a:t>
            </a:r>
            <a:r>
              <a:rPr lang="en-US" dirty="0" err="1">
                <a:solidFill>
                  <a:srgbClr val="FFFFFF"/>
                </a:solidFill>
                <a:latin typeface="ArialMT" charset="0"/>
              </a:rPr>
              <a:t>deux</a:t>
            </a:r>
            <a:r>
              <a:rPr lang="en-US" dirty="0">
                <a:solidFill>
                  <a:srgbClr val="FFFFFF"/>
                </a:solidFill>
                <a:latin typeface="ArialMT" charset="0"/>
              </a:rPr>
              <a:t> pages. </a:t>
            </a:r>
            <a:r>
              <a:rPr lang="en-US" dirty="0" err="1" smtClean="0">
                <a:solidFill>
                  <a:srgbClr val="FFFFFF"/>
                </a:solidFill>
                <a:latin typeface="ArialMT" charset="0"/>
              </a:rPr>
              <a:t>Annoter</a:t>
            </a:r>
            <a:r>
              <a:rPr lang="en-US" dirty="0" smtClean="0">
                <a:solidFill>
                  <a:srgbClr val="FFFFFF"/>
                </a:solidFill>
                <a:latin typeface="ArialMT" charset="0"/>
              </a:rPr>
              <a:t> </a:t>
            </a:r>
            <a:r>
              <a:rPr lang="en-US" dirty="0">
                <a:solidFill>
                  <a:srgbClr val="FFFFFF"/>
                </a:solidFill>
                <a:latin typeface="ArialMT" charset="0"/>
              </a:rPr>
              <a:t>la </a:t>
            </a:r>
            <a:r>
              <a:rPr lang="en-US" dirty="0" smtClean="0">
                <a:solidFill>
                  <a:srgbClr val="FFFFFF"/>
                </a:solidFill>
                <a:latin typeface="ArialMT" charset="0"/>
              </a:rPr>
              <a:t>2ème          </a:t>
            </a:r>
            <a:r>
              <a:rPr lang="en-US" dirty="0">
                <a:solidFill>
                  <a:srgbClr val="FFFFFF"/>
                </a:solidFill>
                <a:latin typeface="ArialMT" charset="0"/>
              </a:rPr>
              <a:t>	page</a:t>
            </a:r>
          </a:p>
        </p:txBody>
      </p:sp>
      <p:sp>
        <p:nvSpPr>
          <p:cNvPr id="29702" name="Rectangle 9"/>
          <p:cNvSpPr>
            <a:spLocks noChangeArrowheads="1"/>
          </p:cNvSpPr>
          <p:nvPr/>
        </p:nvSpPr>
        <p:spPr bwMode="auto">
          <a:xfrm>
            <a:off x="8001000" y="6400800"/>
            <a:ext cx="1044575"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200" i="1">
                <a:latin typeface="Times New Roman" charset="0"/>
              </a:rPr>
              <a:t>© </a:t>
            </a:r>
            <a:r>
              <a:rPr lang="en-US" sz="1800" b="1" i="1">
                <a:solidFill>
                  <a:schemeClr val="tx2"/>
                </a:solidFill>
                <a:latin typeface="Chalkboard" charset="0"/>
              </a:rPr>
              <a:t>COACh</a:t>
            </a:r>
          </a:p>
        </p:txBody>
      </p:sp>
      <p:sp>
        <p:nvSpPr>
          <p:cNvPr id="2" name="Espace réservé du pied de page 1"/>
          <p:cNvSpPr>
            <a:spLocks noGrp="1"/>
          </p:cNvSpPr>
          <p:nvPr>
            <p:ph type="ftr" sz="quarter" idx="11"/>
          </p:nvPr>
        </p:nvSpPr>
        <p:spPr/>
        <p:txBody>
          <a:bodyPr/>
          <a:lstStyle/>
          <a:p>
            <a:pPr>
              <a:defRPr/>
            </a:pP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437"/>
                                        </p:tgtEl>
                                        <p:attrNameLst>
                                          <p:attrName>style.visibility</p:attrName>
                                        </p:attrNameLst>
                                      </p:cBhvr>
                                      <p:to>
                                        <p:strVal val="visible"/>
                                      </p:to>
                                    </p:set>
                                    <p:animEffect transition="in" filter="checkerboard(across)">
                                      <p:cBhvr>
                                        <p:cTn id="7" dur="500"/>
                                        <p:tgtEl>
                                          <p:spTgt spid="1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body" idx="1"/>
          </p:nvPr>
        </p:nvSpPr>
        <p:spPr>
          <a:xfrm>
            <a:off x="685800" y="1066800"/>
            <a:ext cx="7772400" cy="4114800"/>
          </a:xfrm>
        </p:spPr>
        <p:txBody>
          <a:bodyPr/>
          <a:lstStyle/>
          <a:p>
            <a:pPr eaLnBrk="1" hangingPunct="1">
              <a:lnSpc>
                <a:spcPct val="90000"/>
              </a:lnSpc>
              <a:buFontTx/>
              <a:buNone/>
            </a:pPr>
            <a:endParaRPr lang="en-US" sz="2800">
              <a:latin typeface="Arial" charset="0"/>
              <a:ea typeface="ＭＳ Ｐゴシック" charset="0"/>
              <a:cs typeface="ＭＳ Ｐゴシック" charset="0"/>
            </a:endParaRPr>
          </a:p>
          <a:p>
            <a:pPr eaLnBrk="1" hangingPunct="1">
              <a:lnSpc>
                <a:spcPct val="90000"/>
              </a:lnSpc>
              <a:buFontTx/>
              <a:buNone/>
            </a:pPr>
            <a:endParaRPr lang="en-US" sz="2800">
              <a:latin typeface="Arial" charset="0"/>
              <a:ea typeface="ＭＳ Ｐゴシック" charset="0"/>
              <a:cs typeface="ＭＳ Ｐゴシック" charset="0"/>
            </a:endParaRPr>
          </a:p>
          <a:p>
            <a:pPr eaLnBrk="1" hangingPunct="1">
              <a:lnSpc>
                <a:spcPct val="90000"/>
              </a:lnSpc>
              <a:buFontTx/>
              <a:buNone/>
            </a:pPr>
            <a:endParaRPr lang="en-US" sz="2800">
              <a:latin typeface="Arial" charset="0"/>
              <a:ea typeface="ＭＳ Ｐゴシック" charset="0"/>
              <a:cs typeface="ＭＳ Ｐゴシック" charset="0"/>
            </a:endParaRPr>
          </a:p>
          <a:p>
            <a:pPr eaLnBrk="1" hangingPunct="1">
              <a:lnSpc>
                <a:spcPct val="90000"/>
              </a:lnSpc>
              <a:buFontTx/>
              <a:buNone/>
            </a:pPr>
            <a:endParaRPr lang="en-US" sz="2800">
              <a:latin typeface="Arial" charset="0"/>
              <a:ea typeface="ＭＳ Ｐゴシック" charset="0"/>
              <a:cs typeface="ＭＳ Ｐゴシック" charset="0"/>
            </a:endParaRPr>
          </a:p>
        </p:txBody>
      </p:sp>
      <p:sp>
        <p:nvSpPr>
          <p:cNvPr id="31746" name="Text Box 3"/>
          <p:cNvSpPr txBox="1">
            <a:spLocks noChangeArrowheads="1"/>
          </p:cNvSpPr>
          <p:nvPr/>
        </p:nvSpPr>
        <p:spPr bwMode="auto">
          <a:xfrm>
            <a:off x="0" y="152400"/>
            <a:ext cx="9144000" cy="1569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dirty="0">
                <a:solidFill>
                  <a:srgbClr val="FFE622"/>
                </a:solidFill>
              </a:rPr>
              <a:t>Les </a:t>
            </a:r>
            <a:r>
              <a:rPr lang="en-US" sz="3200" b="1" dirty="0" smtClean="0">
                <a:solidFill>
                  <a:srgbClr val="FFE622"/>
                </a:solidFill>
              </a:rPr>
              <a:t>premières </a:t>
            </a:r>
            <a:r>
              <a:rPr lang="en-US" sz="3200" b="1" dirty="0" err="1">
                <a:solidFill>
                  <a:srgbClr val="FFE622"/>
                </a:solidFill>
              </a:rPr>
              <a:t>lignes</a:t>
            </a:r>
            <a:r>
              <a:rPr lang="en-US" sz="3200" b="1" dirty="0">
                <a:solidFill>
                  <a:srgbClr val="FFE622"/>
                </a:solidFill>
              </a:rPr>
              <a:t> de </a:t>
            </a:r>
            <a:r>
              <a:rPr lang="en-US" sz="3200" b="1" dirty="0" err="1">
                <a:solidFill>
                  <a:srgbClr val="FFE622"/>
                </a:solidFill>
              </a:rPr>
              <a:t>votre</a:t>
            </a:r>
            <a:r>
              <a:rPr lang="en-US" sz="3200" b="1" dirty="0">
                <a:solidFill>
                  <a:srgbClr val="FFE622"/>
                </a:solidFill>
              </a:rPr>
              <a:t> CV </a:t>
            </a:r>
            <a:r>
              <a:rPr lang="en-US" sz="3200" b="1" dirty="0" err="1">
                <a:solidFill>
                  <a:srgbClr val="FFE622"/>
                </a:solidFill>
              </a:rPr>
              <a:t>sont</a:t>
            </a:r>
            <a:r>
              <a:rPr lang="en-US" sz="3200" b="1" dirty="0">
                <a:solidFill>
                  <a:srgbClr val="FFE622"/>
                </a:solidFill>
              </a:rPr>
              <a:t> </a:t>
            </a:r>
            <a:r>
              <a:rPr lang="en-US" sz="3200" b="1" dirty="0" err="1" smtClean="0">
                <a:solidFill>
                  <a:srgbClr val="FFE622"/>
                </a:solidFill>
              </a:rPr>
              <a:t>particulierèment</a:t>
            </a:r>
            <a:r>
              <a:rPr lang="en-US" sz="3200" b="1" dirty="0" smtClean="0">
                <a:solidFill>
                  <a:srgbClr val="FFE622"/>
                </a:solidFill>
              </a:rPr>
              <a:t> </a:t>
            </a:r>
            <a:r>
              <a:rPr lang="en-US" sz="3200" b="1" dirty="0" err="1">
                <a:solidFill>
                  <a:srgbClr val="FFE622"/>
                </a:solidFill>
              </a:rPr>
              <a:t>importantes</a:t>
            </a:r>
            <a:r>
              <a:rPr lang="en-US" sz="3200" b="1" dirty="0">
                <a:solidFill>
                  <a:srgbClr val="FFE622"/>
                </a:solidFill>
              </a:rPr>
              <a:t> pour un CV </a:t>
            </a:r>
            <a:r>
              <a:rPr lang="en-US" sz="3200" b="1" dirty="0" err="1">
                <a:solidFill>
                  <a:srgbClr val="FFE622"/>
                </a:solidFill>
              </a:rPr>
              <a:t>industriel</a:t>
            </a:r>
            <a:r>
              <a:rPr lang="en-US" sz="3200" b="1" dirty="0">
                <a:solidFill>
                  <a:srgbClr val="FFE622"/>
                </a:solidFill>
              </a:rPr>
              <a:t>. </a:t>
            </a:r>
            <a:endParaRPr lang="en-US" sz="3200" dirty="0">
              <a:solidFill>
                <a:srgbClr val="FFE622"/>
              </a:solidFill>
            </a:endParaRPr>
          </a:p>
        </p:txBody>
      </p:sp>
      <p:sp>
        <p:nvSpPr>
          <p:cNvPr id="31747" name="Text Box 4"/>
          <p:cNvSpPr txBox="1">
            <a:spLocks noChangeArrowheads="1"/>
          </p:cNvSpPr>
          <p:nvPr/>
        </p:nvSpPr>
        <p:spPr bwMode="auto">
          <a:xfrm>
            <a:off x="1050925" y="1724025"/>
            <a:ext cx="26828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 </a:t>
            </a:r>
          </a:p>
        </p:txBody>
      </p:sp>
      <p:sp>
        <p:nvSpPr>
          <p:cNvPr id="31748" name="Text Box 5"/>
          <p:cNvSpPr txBox="1">
            <a:spLocks noChangeArrowheads="1"/>
          </p:cNvSpPr>
          <p:nvPr/>
        </p:nvSpPr>
        <p:spPr bwMode="auto">
          <a:xfrm>
            <a:off x="1143000" y="3200400"/>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fr-FR"/>
          </a:p>
        </p:txBody>
      </p:sp>
      <p:sp>
        <p:nvSpPr>
          <p:cNvPr id="20485" name="Text Box 8"/>
          <p:cNvSpPr txBox="1">
            <a:spLocks noChangeArrowheads="1"/>
          </p:cNvSpPr>
          <p:nvPr/>
        </p:nvSpPr>
        <p:spPr bwMode="auto">
          <a:xfrm>
            <a:off x="228600" y="1828800"/>
            <a:ext cx="8915400" cy="158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u="sng" dirty="0" err="1"/>
              <a:t>Objectif</a:t>
            </a:r>
            <a:r>
              <a:rPr lang="en-US" u="sng" dirty="0"/>
              <a:t> du </a:t>
            </a:r>
            <a:r>
              <a:rPr lang="en-US" u="sng" dirty="0" err="1" smtClean="0"/>
              <a:t>titre</a:t>
            </a:r>
            <a:r>
              <a:rPr lang="en-US" u="sng" dirty="0" smtClean="0"/>
              <a:t>:  </a:t>
            </a:r>
            <a:r>
              <a:rPr lang="ja-JP" altLang="en-US" u="sng" dirty="0"/>
              <a:t>“</a:t>
            </a:r>
            <a:r>
              <a:rPr lang="en-US" altLang="ja-JP" u="sng" dirty="0" smtClean="0"/>
              <a:t>Voilà </a:t>
            </a:r>
            <a:r>
              <a:rPr lang="en-US" altLang="ja-JP" u="sng" dirty="0" err="1"/>
              <a:t>ce</a:t>
            </a:r>
            <a:r>
              <a:rPr lang="en-US" altLang="ja-JP" u="sng" dirty="0"/>
              <a:t> </a:t>
            </a:r>
            <a:r>
              <a:rPr lang="en-US" altLang="ja-JP" u="sng" dirty="0" err="1"/>
              <a:t>que</a:t>
            </a:r>
            <a:r>
              <a:rPr lang="en-US" altLang="ja-JP" u="sng" dirty="0"/>
              <a:t> je </a:t>
            </a:r>
            <a:r>
              <a:rPr lang="en-US" altLang="ja-JP" u="sng" dirty="0" err="1" smtClean="0"/>
              <a:t>désire</a:t>
            </a:r>
            <a:r>
              <a:rPr lang="en-US" altLang="ja-JP" u="sng" dirty="0"/>
              <a:t>” </a:t>
            </a:r>
          </a:p>
          <a:p>
            <a:endParaRPr lang="en-US" altLang="ja-JP" u="sng" dirty="0"/>
          </a:p>
          <a:p>
            <a:pPr>
              <a:buFontTx/>
              <a:buChar char="•"/>
            </a:pPr>
            <a:r>
              <a:rPr lang="en-US" sz="2000" dirty="0">
                <a:solidFill>
                  <a:srgbClr val="F7F9FF"/>
                </a:solidFill>
              </a:rPr>
              <a:t>   </a:t>
            </a:r>
            <a:r>
              <a:rPr lang="en-US" sz="2000" dirty="0" smtClean="0">
                <a:solidFill>
                  <a:srgbClr val="F7F9FF"/>
                </a:solidFill>
              </a:rPr>
              <a:t>L</a:t>
            </a:r>
            <a:r>
              <a:rPr lang="fr-FR" sz="2000" dirty="0" smtClean="0">
                <a:solidFill>
                  <a:srgbClr val="F7F9FF"/>
                </a:solidFill>
              </a:rPr>
              <a:t>e titre </a:t>
            </a:r>
            <a:r>
              <a:rPr lang="en-US" altLang="ja-JP" sz="2000" dirty="0" err="1" smtClean="0">
                <a:solidFill>
                  <a:srgbClr val="F7F9FF"/>
                </a:solidFill>
              </a:rPr>
              <a:t>doit</a:t>
            </a:r>
            <a:r>
              <a:rPr lang="en-US" altLang="ja-JP" sz="2000" dirty="0" smtClean="0">
                <a:solidFill>
                  <a:srgbClr val="F7F9FF"/>
                </a:solidFill>
              </a:rPr>
              <a:t> </a:t>
            </a:r>
            <a:r>
              <a:rPr lang="en-US" altLang="ja-JP" sz="2000" dirty="0" err="1" smtClean="0">
                <a:solidFill>
                  <a:srgbClr val="F7F9FF"/>
                </a:solidFill>
              </a:rPr>
              <a:t>être</a:t>
            </a:r>
            <a:r>
              <a:rPr lang="en-US" altLang="ja-JP" sz="2000" dirty="0" smtClean="0">
                <a:solidFill>
                  <a:srgbClr val="F7F9FF"/>
                </a:solidFill>
              </a:rPr>
              <a:t> </a:t>
            </a:r>
            <a:r>
              <a:rPr lang="en-US" altLang="ja-JP" sz="2000" dirty="0" err="1">
                <a:solidFill>
                  <a:srgbClr val="F7F9FF"/>
                </a:solidFill>
              </a:rPr>
              <a:t>bref</a:t>
            </a:r>
            <a:r>
              <a:rPr lang="en-US" altLang="ja-JP" sz="2000" dirty="0">
                <a:solidFill>
                  <a:srgbClr val="F7F9FF"/>
                </a:solidFill>
              </a:rPr>
              <a:t>, </a:t>
            </a:r>
            <a:r>
              <a:rPr lang="en-US" altLang="ja-JP" sz="2000" dirty="0" err="1">
                <a:solidFill>
                  <a:srgbClr val="F7F9FF"/>
                </a:solidFill>
              </a:rPr>
              <a:t>clair</a:t>
            </a:r>
            <a:r>
              <a:rPr lang="en-US" altLang="ja-JP" sz="2000" dirty="0">
                <a:solidFill>
                  <a:srgbClr val="F7F9FF"/>
                </a:solidFill>
              </a:rPr>
              <a:t>, et </a:t>
            </a:r>
            <a:r>
              <a:rPr lang="en-US" altLang="ja-JP" sz="2000" dirty="0" err="1" smtClean="0">
                <a:solidFill>
                  <a:srgbClr val="F7F9FF"/>
                </a:solidFill>
              </a:rPr>
              <a:t>décrire</a:t>
            </a:r>
            <a:r>
              <a:rPr lang="en-US" altLang="ja-JP" sz="2000" dirty="0" smtClean="0">
                <a:solidFill>
                  <a:srgbClr val="F7F9FF"/>
                </a:solidFill>
              </a:rPr>
              <a:t> </a:t>
            </a:r>
            <a:r>
              <a:rPr lang="en-US" altLang="ja-JP" sz="2000" dirty="0">
                <a:solidFill>
                  <a:srgbClr val="F7F9FF"/>
                </a:solidFill>
              </a:rPr>
              <a:t>le type de travail </a:t>
            </a:r>
            <a:r>
              <a:rPr lang="en-US" altLang="ja-JP" sz="2000" dirty="0" err="1">
                <a:solidFill>
                  <a:srgbClr val="F7F9FF"/>
                </a:solidFill>
              </a:rPr>
              <a:t>que</a:t>
            </a:r>
            <a:r>
              <a:rPr lang="en-US" altLang="ja-JP" sz="2000" dirty="0">
                <a:solidFill>
                  <a:srgbClr val="F7F9FF"/>
                </a:solidFill>
              </a:rPr>
              <a:t> </a:t>
            </a:r>
            <a:r>
              <a:rPr lang="en-US" altLang="ja-JP" sz="2000" dirty="0" err="1">
                <a:solidFill>
                  <a:srgbClr val="F7F9FF"/>
                </a:solidFill>
              </a:rPr>
              <a:t>vous</a:t>
            </a:r>
            <a:r>
              <a:rPr lang="en-US" altLang="ja-JP" sz="2000" dirty="0">
                <a:solidFill>
                  <a:srgbClr val="F7F9FF"/>
                </a:solidFill>
              </a:rPr>
              <a:t> </a:t>
            </a:r>
            <a:r>
              <a:rPr lang="en-US" altLang="ja-JP" sz="2000" dirty="0" err="1" smtClean="0">
                <a:solidFill>
                  <a:srgbClr val="F7F9FF"/>
                </a:solidFill>
              </a:rPr>
              <a:t>désirez</a:t>
            </a:r>
            <a:endParaRPr lang="en-US" altLang="ja-JP" sz="2000" dirty="0">
              <a:solidFill>
                <a:srgbClr val="F7F9FF"/>
              </a:solidFill>
            </a:endParaRPr>
          </a:p>
          <a:p>
            <a:pPr>
              <a:lnSpc>
                <a:spcPct val="150000"/>
              </a:lnSpc>
              <a:buClr>
                <a:srgbClr val="FFD500"/>
              </a:buClr>
              <a:buFont typeface="Times" charset="0"/>
              <a:buChar char="•"/>
            </a:pPr>
            <a:r>
              <a:rPr lang="en-US" sz="2000" dirty="0">
                <a:solidFill>
                  <a:srgbClr val="F7F9FF"/>
                </a:solidFill>
              </a:rPr>
              <a:t>  </a:t>
            </a:r>
            <a:r>
              <a:rPr lang="en-US" sz="2000" dirty="0" smtClean="0">
                <a:solidFill>
                  <a:srgbClr val="F7F9FF"/>
                </a:solidFill>
              </a:rPr>
              <a:t>L</a:t>
            </a:r>
            <a:r>
              <a:rPr lang="fr-FR" sz="2000" dirty="0" smtClean="0">
                <a:solidFill>
                  <a:srgbClr val="F7F9FF"/>
                </a:solidFill>
              </a:rPr>
              <a:t>e </a:t>
            </a:r>
            <a:r>
              <a:rPr lang="fr-FR" sz="2000" dirty="0" err="1" smtClean="0">
                <a:solidFill>
                  <a:srgbClr val="F7F9FF"/>
                </a:solidFill>
              </a:rPr>
              <a:t>tritre</a:t>
            </a:r>
            <a:r>
              <a:rPr lang="en-US" altLang="ja-JP" sz="2000" dirty="0" smtClean="0">
                <a:solidFill>
                  <a:srgbClr val="F7F9FF"/>
                </a:solidFill>
              </a:rPr>
              <a:t> </a:t>
            </a:r>
            <a:r>
              <a:rPr lang="en-US" altLang="ja-JP" sz="2000" dirty="0" err="1">
                <a:solidFill>
                  <a:srgbClr val="F7F9FF"/>
                </a:solidFill>
              </a:rPr>
              <a:t>doit</a:t>
            </a:r>
            <a:r>
              <a:rPr lang="en-US" altLang="ja-JP" sz="2000" dirty="0">
                <a:solidFill>
                  <a:srgbClr val="F7F9FF"/>
                </a:solidFill>
              </a:rPr>
              <a:t> </a:t>
            </a:r>
            <a:r>
              <a:rPr lang="en-US" altLang="ja-JP" sz="2000" dirty="0" err="1" smtClean="0">
                <a:solidFill>
                  <a:srgbClr val="F7F9FF"/>
                </a:solidFill>
              </a:rPr>
              <a:t>être</a:t>
            </a:r>
            <a:r>
              <a:rPr lang="en-US" altLang="ja-JP" sz="2000" dirty="0" smtClean="0">
                <a:solidFill>
                  <a:srgbClr val="F7F9FF"/>
                </a:solidFill>
              </a:rPr>
              <a:t> </a:t>
            </a:r>
            <a:r>
              <a:rPr lang="en-US" altLang="ja-JP" sz="2000" dirty="0" err="1" smtClean="0">
                <a:solidFill>
                  <a:srgbClr val="F7F9FF"/>
                </a:solidFill>
              </a:rPr>
              <a:t>très</a:t>
            </a:r>
            <a:r>
              <a:rPr lang="en-US" altLang="ja-JP" sz="2000" dirty="0" smtClean="0">
                <a:solidFill>
                  <a:srgbClr val="F7F9FF"/>
                </a:solidFill>
              </a:rPr>
              <a:t> </a:t>
            </a:r>
            <a:r>
              <a:rPr lang="en-US" altLang="ja-JP" sz="2000" dirty="0" err="1" smtClean="0">
                <a:solidFill>
                  <a:srgbClr val="F7F9FF"/>
                </a:solidFill>
              </a:rPr>
              <a:t>spécifique</a:t>
            </a:r>
            <a:endParaRPr lang="en-US" sz="2000" dirty="0">
              <a:solidFill>
                <a:srgbClr val="F7F9FF"/>
              </a:solidFill>
            </a:endParaRPr>
          </a:p>
        </p:txBody>
      </p:sp>
      <p:sp>
        <p:nvSpPr>
          <p:cNvPr id="20486" name="Text Box 9"/>
          <p:cNvSpPr txBox="1">
            <a:spLocks noChangeArrowheads="1"/>
          </p:cNvSpPr>
          <p:nvPr/>
        </p:nvSpPr>
        <p:spPr bwMode="auto">
          <a:xfrm>
            <a:off x="152400" y="4114800"/>
            <a:ext cx="8991600" cy="2062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u="sng" dirty="0" err="1"/>
              <a:t>Avoir</a:t>
            </a:r>
            <a:r>
              <a:rPr lang="en-US" u="sng" dirty="0"/>
              <a:t> un </a:t>
            </a:r>
            <a:r>
              <a:rPr lang="en-US" u="sng" dirty="0" smtClean="0"/>
              <a:t>résumé:  </a:t>
            </a:r>
            <a:r>
              <a:rPr lang="ja-JP" altLang="en-US" u="sng" dirty="0"/>
              <a:t>“</a:t>
            </a:r>
            <a:r>
              <a:rPr lang="en-US" altLang="ja-JP" u="sng" dirty="0" smtClean="0"/>
              <a:t>Voilà </a:t>
            </a:r>
            <a:r>
              <a:rPr lang="en-US" altLang="ja-JP" u="sng" dirty="0" err="1"/>
              <a:t>mes</a:t>
            </a:r>
            <a:r>
              <a:rPr lang="en-US" altLang="ja-JP" u="sng" dirty="0"/>
              <a:t> </a:t>
            </a:r>
            <a:r>
              <a:rPr lang="en-US" altLang="ja-JP" u="sng" dirty="0" err="1" smtClean="0"/>
              <a:t>compétences</a:t>
            </a:r>
            <a:r>
              <a:rPr lang="en-US" altLang="ja-JP" u="sng" dirty="0"/>
              <a:t>” </a:t>
            </a:r>
          </a:p>
          <a:p>
            <a:endParaRPr lang="en-US" altLang="ja-JP" u="sng" dirty="0"/>
          </a:p>
          <a:p>
            <a:pPr>
              <a:buFontTx/>
              <a:buChar char="•"/>
            </a:pPr>
            <a:r>
              <a:rPr lang="en-US" sz="2000" dirty="0" err="1" smtClean="0"/>
              <a:t>Détailler</a:t>
            </a:r>
            <a:r>
              <a:rPr lang="en-US" sz="2000" dirty="0" smtClean="0"/>
              <a:t> </a:t>
            </a:r>
            <a:r>
              <a:rPr lang="en-US" sz="2000" dirty="0"/>
              <a:t>3-5 </a:t>
            </a:r>
            <a:r>
              <a:rPr lang="en-US" sz="2000" dirty="0" smtClean="0"/>
              <a:t>talents/</a:t>
            </a:r>
            <a:r>
              <a:rPr lang="en-US" sz="2000" dirty="0" err="1" smtClean="0"/>
              <a:t>atouts</a:t>
            </a:r>
            <a:r>
              <a:rPr lang="en-US" sz="2000" dirty="0" smtClean="0"/>
              <a:t>, </a:t>
            </a:r>
            <a:r>
              <a:rPr lang="en-US" sz="2000" dirty="0" err="1" smtClean="0"/>
              <a:t>expériences</a:t>
            </a:r>
            <a:r>
              <a:rPr lang="en-US" sz="2000" dirty="0" smtClean="0"/>
              <a:t> </a:t>
            </a:r>
            <a:r>
              <a:rPr lang="en-US" sz="2000" dirty="0"/>
              <a:t>et qualifications </a:t>
            </a:r>
            <a:r>
              <a:rPr lang="en-US" sz="2000" dirty="0" err="1" smtClean="0"/>
              <a:t>auxquelles</a:t>
            </a:r>
            <a:r>
              <a:rPr lang="en-US" sz="2000" dirty="0" smtClean="0"/>
              <a:t> </a:t>
            </a:r>
            <a:r>
              <a:rPr lang="en-US" sz="2000" dirty="0" err="1"/>
              <a:t>vous</a:t>
            </a:r>
            <a:r>
              <a:rPr lang="en-US" sz="2000" dirty="0"/>
              <a:t> </a:t>
            </a:r>
            <a:r>
              <a:rPr lang="en-US" sz="2000" dirty="0" err="1" smtClean="0"/>
              <a:t>pouvez</a:t>
            </a:r>
            <a:r>
              <a:rPr lang="en-US" sz="2000" dirty="0" smtClean="0"/>
              <a:t> </a:t>
            </a:r>
            <a:r>
              <a:rPr lang="en-US" sz="2000" dirty="0" err="1" smtClean="0"/>
              <a:t>apporter</a:t>
            </a:r>
            <a:r>
              <a:rPr lang="en-US" sz="2000" dirty="0"/>
              <a:t>, </a:t>
            </a:r>
            <a:r>
              <a:rPr lang="en-US" sz="2000" dirty="0" err="1"/>
              <a:t>contribuer</a:t>
            </a:r>
            <a:endParaRPr lang="en-US" sz="2000" dirty="0"/>
          </a:p>
          <a:p>
            <a:pPr>
              <a:buFontTx/>
              <a:buChar char="•"/>
            </a:pPr>
            <a:r>
              <a:rPr lang="en-US" sz="2000" dirty="0"/>
              <a:t> </a:t>
            </a:r>
            <a:r>
              <a:rPr lang="en-US" sz="2000" dirty="0" err="1"/>
              <a:t>Vous</a:t>
            </a:r>
            <a:r>
              <a:rPr lang="en-US" sz="2000" dirty="0"/>
              <a:t> </a:t>
            </a:r>
            <a:r>
              <a:rPr lang="en-US" sz="2000" dirty="0" err="1"/>
              <a:t>pouvez</a:t>
            </a:r>
            <a:r>
              <a:rPr lang="en-US" sz="2000" dirty="0"/>
              <a:t> </a:t>
            </a:r>
            <a:r>
              <a:rPr lang="en-US" sz="2000" dirty="0" smtClean="0"/>
              <a:t>l</a:t>
            </a:r>
            <a:r>
              <a:rPr lang="ja-JP" altLang="en-US" sz="2000" dirty="0" smtClean="0"/>
              <a:t>’</a:t>
            </a:r>
            <a:r>
              <a:rPr lang="en-US" altLang="ja-JP" sz="2000" dirty="0" err="1" smtClean="0"/>
              <a:t>intituler</a:t>
            </a:r>
            <a:r>
              <a:rPr lang="en-US" altLang="ja-JP" sz="2000" dirty="0" smtClean="0"/>
              <a:t>:  </a:t>
            </a:r>
            <a:r>
              <a:rPr lang="en-US" altLang="ja-JP" sz="2000" dirty="0" err="1" smtClean="0"/>
              <a:t>Profil</a:t>
            </a:r>
            <a:r>
              <a:rPr lang="en-US" altLang="ja-JP" sz="2000" dirty="0" smtClean="0"/>
              <a:t>, Résumé, </a:t>
            </a:r>
            <a:r>
              <a:rPr lang="en-US" altLang="ja-JP" sz="2000" dirty="0"/>
              <a:t>Talents, </a:t>
            </a:r>
            <a:r>
              <a:rPr lang="fr-FR" altLang="ja-JP" sz="2000" dirty="0"/>
              <a:t>H</a:t>
            </a:r>
            <a:r>
              <a:rPr lang="fr-FR" altLang="ja-JP" sz="2000" dirty="0" smtClean="0"/>
              <a:t>abileté</a:t>
            </a:r>
            <a:r>
              <a:rPr lang="fr-FR" altLang="ja-JP" sz="2000" dirty="0"/>
              <a:t>,  </a:t>
            </a:r>
            <a:r>
              <a:rPr lang="fr-FR" altLang="ja-JP" sz="2000" dirty="0" smtClean="0"/>
              <a:t>Savoir</a:t>
            </a:r>
            <a:r>
              <a:rPr lang="fr-FR" altLang="ja-JP" sz="2000" dirty="0"/>
              <a:t>-faire</a:t>
            </a:r>
            <a:endParaRPr lang="en-US" altLang="ja-JP" sz="2000" dirty="0"/>
          </a:p>
          <a:p>
            <a:endParaRPr lang="en-US" sz="2000" dirty="0"/>
          </a:p>
        </p:txBody>
      </p:sp>
      <p:sp>
        <p:nvSpPr>
          <p:cNvPr id="20487" name="Text Box 10"/>
          <p:cNvSpPr txBox="1">
            <a:spLocks noChangeArrowheads="1"/>
          </p:cNvSpPr>
          <p:nvPr/>
        </p:nvSpPr>
        <p:spPr bwMode="auto">
          <a:xfrm>
            <a:off x="762000" y="3505200"/>
            <a:ext cx="6413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E622"/>
                </a:solidFill>
              </a:rPr>
              <a:t>OU</a:t>
            </a:r>
          </a:p>
        </p:txBody>
      </p:sp>
      <p:sp>
        <p:nvSpPr>
          <p:cNvPr id="31752" name="Rectangle 11"/>
          <p:cNvSpPr>
            <a:spLocks noChangeArrowheads="1"/>
          </p:cNvSpPr>
          <p:nvPr/>
        </p:nvSpPr>
        <p:spPr bwMode="auto">
          <a:xfrm>
            <a:off x="8001000" y="6324600"/>
            <a:ext cx="1044575"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200" i="1">
                <a:latin typeface="Times New Roman" charset="0"/>
              </a:rPr>
              <a:t>© </a:t>
            </a:r>
            <a:r>
              <a:rPr lang="en-US" sz="1800" b="1" i="1">
                <a:solidFill>
                  <a:schemeClr val="tx2"/>
                </a:solidFill>
                <a:latin typeface="Chalkboard" charset="0"/>
              </a:rPr>
              <a:t>COACh</a:t>
            </a:r>
          </a:p>
        </p:txBody>
      </p:sp>
      <p:sp>
        <p:nvSpPr>
          <p:cNvPr id="2" name="Espace réservé du pied de page 1"/>
          <p:cNvSpPr>
            <a:spLocks noGrp="1"/>
          </p:cNvSpPr>
          <p:nvPr>
            <p:ph type="ftr" sz="quarter" idx="11"/>
          </p:nvPr>
        </p:nvSpPr>
        <p:spPr/>
        <p:txBody>
          <a:bodyPr/>
          <a:lstStyle/>
          <a:p>
            <a:pPr>
              <a:defRPr/>
            </a:pP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0487"/>
                                        </p:tgtEl>
                                        <p:attrNameLst>
                                          <p:attrName>style.visibility</p:attrName>
                                        </p:attrNameLst>
                                      </p:cBhvr>
                                      <p:to>
                                        <p:strVal val="visible"/>
                                      </p:to>
                                    </p:set>
                                    <p:anim calcmode="lin" valueType="num">
                                      <p:cBhvr additive="base">
                                        <p:cTn id="11" dur="500" fill="hold"/>
                                        <p:tgtEl>
                                          <p:spTgt spid="20487"/>
                                        </p:tgtEl>
                                        <p:attrNameLst>
                                          <p:attrName>ppt_x</p:attrName>
                                        </p:attrNameLst>
                                      </p:cBhvr>
                                      <p:tavLst>
                                        <p:tav tm="0">
                                          <p:val>
                                            <p:strVal val="#ppt_x"/>
                                          </p:val>
                                        </p:tav>
                                        <p:tav tm="100000">
                                          <p:val>
                                            <p:strVal val="#ppt_x"/>
                                          </p:val>
                                        </p:tav>
                                      </p:tavLst>
                                    </p:anim>
                                    <p:anim calcmode="lin" valueType="num">
                                      <p:cBhvr additive="base">
                                        <p:cTn id="12" dur="500" fill="hold"/>
                                        <p:tgtEl>
                                          <p:spTgt spid="20487"/>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4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p:bldP spid="20486" grpId="0"/>
      <p:bldP spid="2048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8"/>
          <p:cNvSpPr>
            <a:spLocks noChangeArrowheads="1"/>
          </p:cNvSpPr>
          <p:nvPr/>
        </p:nvSpPr>
        <p:spPr bwMode="auto">
          <a:xfrm>
            <a:off x="1219200" y="228600"/>
            <a:ext cx="6477000" cy="6400800"/>
          </a:xfrm>
          <a:prstGeom prst="rect">
            <a:avLst/>
          </a:prstGeom>
          <a:solidFill>
            <a:schemeClr val="accent1"/>
          </a:solidFill>
          <a:ln w="9525">
            <a:solidFill>
              <a:schemeClr val="tx1"/>
            </a:solidFill>
            <a:miter lim="800000"/>
            <a:headEnd/>
            <a:tailEnd/>
          </a:ln>
        </p:spPr>
        <p:txBody>
          <a:bodyPr wrap="none" anchor="ctr"/>
          <a:lstStyle/>
          <a:p>
            <a:endParaRPr lang="fr-FR"/>
          </a:p>
        </p:txBody>
      </p:sp>
      <p:sp>
        <p:nvSpPr>
          <p:cNvPr id="33794" name="Rectangle 2"/>
          <p:cNvSpPr>
            <a:spLocks noGrp="1" noChangeArrowheads="1"/>
          </p:cNvSpPr>
          <p:nvPr>
            <p:ph type="body" idx="1"/>
          </p:nvPr>
        </p:nvSpPr>
        <p:spPr>
          <a:xfrm>
            <a:off x="685800" y="1066800"/>
            <a:ext cx="7772400" cy="4114800"/>
          </a:xfrm>
        </p:spPr>
        <p:txBody>
          <a:bodyPr/>
          <a:lstStyle/>
          <a:p>
            <a:pPr eaLnBrk="1" hangingPunct="1">
              <a:lnSpc>
                <a:spcPct val="90000"/>
              </a:lnSpc>
              <a:buFontTx/>
              <a:buNone/>
            </a:pPr>
            <a:endParaRPr lang="en-US" sz="2800">
              <a:latin typeface="Arial" charset="0"/>
              <a:ea typeface="ＭＳ Ｐゴシック" charset="0"/>
              <a:cs typeface="ＭＳ Ｐゴシック" charset="0"/>
            </a:endParaRPr>
          </a:p>
          <a:p>
            <a:pPr eaLnBrk="1" hangingPunct="1">
              <a:lnSpc>
                <a:spcPct val="90000"/>
              </a:lnSpc>
              <a:buFontTx/>
              <a:buNone/>
            </a:pPr>
            <a:endParaRPr lang="en-US" sz="2800">
              <a:latin typeface="Arial" charset="0"/>
              <a:ea typeface="ＭＳ Ｐゴシック" charset="0"/>
              <a:cs typeface="ＭＳ Ｐゴシック" charset="0"/>
            </a:endParaRPr>
          </a:p>
          <a:p>
            <a:pPr eaLnBrk="1" hangingPunct="1">
              <a:lnSpc>
                <a:spcPct val="90000"/>
              </a:lnSpc>
              <a:buFontTx/>
              <a:buNone/>
            </a:pPr>
            <a:endParaRPr lang="en-US" sz="2800">
              <a:latin typeface="Arial" charset="0"/>
              <a:ea typeface="ＭＳ Ｐゴシック" charset="0"/>
              <a:cs typeface="ＭＳ Ｐゴシック" charset="0"/>
            </a:endParaRPr>
          </a:p>
          <a:p>
            <a:pPr eaLnBrk="1" hangingPunct="1">
              <a:lnSpc>
                <a:spcPct val="90000"/>
              </a:lnSpc>
              <a:buFontTx/>
              <a:buNone/>
            </a:pPr>
            <a:endParaRPr lang="en-US" sz="2800">
              <a:latin typeface="Arial" charset="0"/>
              <a:ea typeface="ＭＳ Ｐゴシック" charset="0"/>
              <a:cs typeface="ＭＳ Ｐゴシック" charset="0"/>
            </a:endParaRPr>
          </a:p>
        </p:txBody>
      </p:sp>
      <p:sp>
        <p:nvSpPr>
          <p:cNvPr id="33795" name="Text Box 4"/>
          <p:cNvSpPr txBox="1">
            <a:spLocks noChangeArrowheads="1"/>
          </p:cNvSpPr>
          <p:nvPr/>
        </p:nvSpPr>
        <p:spPr bwMode="auto">
          <a:xfrm>
            <a:off x="1050925" y="1724025"/>
            <a:ext cx="26828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 </a:t>
            </a:r>
          </a:p>
        </p:txBody>
      </p:sp>
      <p:sp>
        <p:nvSpPr>
          <p:cNvPr id="33796" name="Text Box 5"/>
          <p:cNvSpPr txBox="1">
            <a:spLocks noChangeArrowheads="1"/>
          </p:cNvSpPr>
          <p:nvPr/>
        </p:nvSpPr>
        <p:spPr bwMode="auto">
          <a:xfrm>
            <a:off x="1143000" y="3200400"/>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fr-FR"/>
          </a:p>
        </p:txBody>
      </p:sp>
      <p:sp>
        <p:nvSpPr>
          <p:cNvPr id="33797" name="Rectangle 7"/>
          <p:cNvSpPr>
            <a:spLocks noChangeArrowheads="1"/>
          </p:cNvSpPr>
          <p:nvPr/>
        </p:nvSpPr>
        <p:spPr bwMode="auto">
          <a:xfrm>
            <a:off x="1371600" y="381000"/>
            <a:ext cx="6324600" cy="6634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1200" b="1">
                <a:solidFill>
                  <a:srgbClr val="000000"/>
                </a:solidFill>
                <a:latin typeface="Times" charset="0"/>
              </a:rPr>
              <a:t>Jane Pearlman</a:t>
            </a:r>
            <a:endParaRPr lang="en-US" sz="900" b="1">
              <a:solidFill>
                <a:srgbClr val="000000"/>
              </a:solidFill>
              <a:latin typeface="Times New Roman" charset="0"/>
            </a:endParaRPr>
          </a:p>
          <a:p>
            <a:pPr algn="ctr"/>
            <a:r>
              <a:rPr lang="en-US" sz="900" b="1">
                <a:solidFill>
                  <a:srgbClr val="000000"/>
                </a:solidFill>
                <a:latin typeface="Times" charset="0"/>
              </a:rPr>
              <a:t>163 Appleton Terrace</a:t>
            </a:r>
            <a:endParaRPr lang="en-US" sz="900" b="1">
              <a:solidFill>
                <a:srgbClr val="000000"/>
              </a:solidFill>
              <a:latin typeface="Times New Roman" charset="0"/>
            </a:endParaRPr>
          </a:p>
          <a:p>
            <a:pPr algn="ctr"/>
            <a:r>
              <a:rPr lang="en-US" sz="900" b="1">
                <a:solidFill>
                  <a:srgbClr val="000000"/>
                </a:solidFill>
                <a:latin typeface="Times" charset="0"/>
              </a:rPr>
              <a:t>Oklahoma City, OK 73102</a:t>
            </a:r>
            <a:endParaRPr lang="en-US" sz="900" b="1">
              <a:solidFill>
                <a:srgbClr val="000000"/>
              </a:solidFill>
              <a:latin typeface="Times New Roman" charset="0"/>
            </a:endParaRPr>
          </a:p>
          <a:p>
            <a:pPr algn="ctr"/>
            <a:r>
              <a:rPr lang="en-US" sz="900" b="1">
                <a:solidFill>
                  <a:srgbClr val="000000"/>
                </a:solidFill>
                <a:latin typeface="Times" charset="0"/>
              </a:rPr>
              <a:t>617-555-5183                         </a:t>
            </a:r>
            <a:endParaRPr lang="en-US" sz="900" b="1">
              <a:solidFill>
                <a:srgbClr val="000000"/>
              </a:solidFill>
              <a:latin typeface="Times New Roman" charset="0"/>
            </a:endParaRPr>
          </a:p>
          <a:p>
            <a:pPr algn="ctr"/>
            <a:r>
              <a:rPr lang="en-US" sz="900" b="1">
                <a:solidFill>
                  <a:srgbClr val="000000"/>
                </a:solidFill>
                <a:latin typeface="Times" charset="0"/>
              </a:rPr>
              <a:t>jpearl@juno.com</a:t>
            </a:r>
            <a:endParaRPr lang="en-US" sz="900" b="1">
              <a:solidFill>
                <a:srgbClr val="000000"/>
              </a:solidFill>
              <a:latin typeface="Times New Roman" charset="0"/>
            </a:endParaRPr>
          </a:p>
          <a:p>
            <a:pPr algn="ctr"/>
            <a:r>
              <a:rPr lang="en-US" sz="900" b="1">
                <a:solidFill>
                  <a:srgbClr val="000000"/>
                </a:solidFill>
                <a:latin typeface="Times" charset="0"/>
              </a:rPr>
              <a:t> </a:t>
            </a:r>
            <a:endParaRPr lang="en-US" sz="900" b="1">
              <a:solidFill>
                <a:srgbClr val="000000"/>
              </a:solidFill>
              <a:latin typeface="Times New Roman" charset="0"/>
            </a:endParaRPr>
          </a:p>
          <a:p>
            <a:r>
              <a:rPr lang="en-US" sz="900">
                <a:solidFill>
                  <a:srgbClr val="000000"/>
                </a:solidFill>
                <a:latin typeface="Times" charset="0"/>
              </a:rPr>
              <a:t>  </a:t>
            </a:r>
          </a:p>
          <a:p>
            <a:r>
              <a:rPr lang="en-US" sz="900" b="1">
                <a:solidFill>
                  <a:srgbClr val="000000"/>
                </a:solidFill>
                <a:latin typeface="Times" charset="0"/>
              </a:rPr>
              <a:t>OBJECTIVE    </a:t>
            </a:r>
            <a:r>
              <a:rPr lang="en-US" sz="900">
                <a:solidFill>
                  <a:srgbClr val="000000"/>
                </a:solidFill>
                <a:latin typeface="Times" charset="0"/>
              </a:rPr>
              <a:t>            </a:t>
            </a:r>
          </a:p>
          <a:p>
            <a:r>
              <a:rPr lang="en-US" sz="900">
                <a:solidFill>
                  <a:srgbClr val="000000"/>
                </a:solidFill>
                <a:latin typeface="Times" charset="0"/>
              </a:rPr>
              <a:t>Seeking a position in a university or firm specializing in advanced biochemistry for the development of human immune system vaccines</a:t>
            </a:r>
          </a:p>
          <a:p>
            <a:r>
              <a:rPr lang="en-US" sz="900">
                <a:solidFill>
                  <a:srgbClr val="000000"/>
                </a:solidFill>
                <a:latin typeface="Times" charset="0"/>
              </a:rPr>
              <a:t>                                               </a:t>
            </a:r>
          </a:p>
          <a:p>
            <a:r>
              <a:rPr lang="en-US" sz="900" b="1">
                <a:solidFill>
                  <a:srgbClr val="000000"/>
                </a:solidFill>
                <a:latin typeface="Times" charset="0"/>
              </a:rPr>
              <a:t>SUMMARY </a:t>
            </a:r>
            <a:r>
              <a:rPr lang="en-US" sz="900">
                <a:solidFill>
                  <a:srgbClr val="000000"/>
                </a:solidFill>
                <a:latin typeface="Times" charset="0"/>
              </a:rPr>
              <a:t>                </a:t>
            </a:r>
            <a:endParaRPr lang="en-US" sz="900">
              <a:solidFill>
                <a:srgbClr val="000000"/>
              </a:solidFill>
              <a:latin typeface="Times New Roman" charset="0"/>
            </a:endParaRPr>
          </a:p>
          <a:p>
            <a:r>
              <a:rPr lang="en-US" sz="900">
                <a:solidFill>
                  <a:srgbClr val="000000"/>
                </a:solidFill>
              </a:rPr>
              <a:t>·</a:t>
            </a:r>
            <a:r>
              <a:rPr lang="en-US" sz="900">
                <a:solidFill>
                  <a:srgbClr val="000000"/>
                </a:solidFill>
                <a:latin typeface="Times New Roman" charset="0"/>
              </a:rPr>
              <a:t>   Nearly ten years of experience in biochemistry.</a:t>
            </a:r>
          </a:p>
          <a:p>
            <a:r>
              <a:rPr lang="en-US" sz="900">
                <a:solidFill>
                  <a:srgbClr val="000000"/>
                </a:solidFill>
              </a:rPr>
              <a:t>·</a:t>
            </a:r>
            <a:r>
              <a:rPr lang="en-US" sz="900">
                <a:solidFill>
                  <a:srgbClr val="000000"/>
                </a:solidFill>
                <a:latin typeface="Times New Roman" charset="0"/>
              </a:rPr>
              <a:t>   Served as a guest lecturer in biochemistry at the University of Oklahoma.</a:t>
            </a:r>
          </a:p>
          <a:p>
            <a:r>
              <a:rPr lang="en-US" sz="900">
                <a:solidFill>
                  <a:srgbClr val="000000"/>
                </a:solidFill>
              </a:rPr>
              <a:t>·</a:t>
            </a:r>
            <a:r>
              <a:rPr lang="en-US" sz="900">
                <a:solidFill>
                  <a:srgbClr val="000000"/>
                </a:solidFill>
                <a:latin typeface="Times New Roman" charset="0"/>
              </a:rPr>
              <a:t>   12 published articles in respected biochemistry and medical journals, including the Journal of the American Chemical Society and the American Scientific Review                                       </a:t>
            </a:r>
          </a:p>
          <a:p>
            <a:r>
              <a:rPr lang="en-US" sz="900">
                <a:solidFill>
                  <a:srgbClr val="000000"/>
                </a:solidFill>
                <a:latin typeface="Times New Roman" charset="0"/>
              </a:rPr>
              <a:t> </a:t>
            </a:r>
          </a:p>
          <a:p>
            <a:r>
              <a:rPr lang="en-US" sz="900" b="1">
                <a:solidFill>
                  <a:srgbClr val="000000"/>
                </a:solidFill>
                <a:latin typeface="Times" charset="0"/>
              </a:rPr>
              <a:t>EMPLOYMENT</a:t>
            </a:r>
            <a:r>
              <a:rPr lang="en-US" sz="900" b="1">
                <a:solidFill>
                  <a:srgbClr val="000000"/>
                </a:solidFill>
                <a:latin typeface="Times New Roman" charset="0"/>
              </a:rPr>
              <a:t> </a:t>
            </a:r>
            <a:r>
              <a:rPr lang="en-US" sz="900">
                <a:solidFill>
                  <a:srgbClr val="000000"/>
                </a:solidFill>
                <a:latin typeface="Times New Roman" charset="0"/>
              </a:rPr>
              <a:t> </a:t>
            </a:r>
          </a:p>
          <a:p>
            <a:r>
              <a:rPr lang="en-US" sz="900" i="1">
                <a:solidFill>
                  <a:srgbClr val="000000"/>
                </a:solidFill>
                <a:latin typeface="Times" charset="0"/>
              </a:rPr>
              <a:t>Jensen Labs, Oklahoma City, OK</a:t>
            </a:r>
            <a:endParaRPr lang="en-US" sz="900">
              <a:solidFill>
                <a:srgbClr val="000000"/>
              </a:solidFill>
              <a:latin typeface="Times New Roman" charset="0"/>
            </a:endParaRPr>
          </a:p>
          <a:p>
            <a:r>
              <a:rPr lang="en-US" sz="900">
                <a:solidFill>
                  <a:srgbClr val="000000"/>
                </a:solidFill>
                <a:latin typeface="Times" charset="0"/>
              </a:rPr>
              <a:t>Biochemist, January 1997 to Present</a:t>
            </a:r>
          </a:p>
          <a:p>
            <a:r>
              <a:rPr lang="en-US" sz="900">
                <a:solidFill>
                  <a:srgbClr val="000000"/>
                </a:solidFill>
                <a:latin typeface="Times" charset="0"/>
              </a:rPr>
              <a:t>Concentrated largely on membrane based lateral flow immunochemistry.  Worked with product development from concept through product transfer and full scale manufacturing.  Prepared documentation packages.  Gained valuable experience with project management, product launch, and gained familiarity with FDA requirements and procedures. </a:t>
            </a:r>
          </a:p>
          <a:p>
            <a:r>
              <a:rPr lang="en-US" sz="900">
                <a:solidFill>
                  <a:srgbClr val="000000"/>
                </a:solidFill>
                <a:latin typeface="Times" charset="0"/>
              </a:rPr>
              <a:t>                                                                                  </a:t>
            </a:r>
          </a:p>
          <a:p>
            <a:r>
              <a:rPr lang="en-US" sz="900" i="1">
                <a:solidFill>
                  <a:srgbClr val="000000"/>
                </a:solidFill>
                <a:latin typeface="Times" charset="0"/>
              </a:rPr>
              <a:t>InTex Pharmaceuticals,  San Diego, CA</a:t>
            </a:r>
            <a:endParaRPr lang="en-US" sz="900">
              <a:solidFill>
                <a:srgbClr val="000000"/>
              </a:solidFill>
              <a:latin typeface="Times New Roman" charset="0"/>
            </a:endParaRPr>
          </a:p>
          <a:p>
            <a:r>
              <a:rPr lang="en-US" sz="900">
                <a:solidFill>
                  <a:srgbClr val="000000"/>
                </a:solidFill>
                <a:latin typeface="Times" charset="0"/>
              </a:rPr>
              <a:t>Research Associate, 1996 - 1998</a:t>
            </a:r>
          </a:p>
          <a:p>
            <a:r>
              <a:rPr lang="en-US" sz="900">
                <a:solidFill>
                  <a:srgbClr val="000000"/>
                </a:solidFill>
                <a:latin typeface="Times" charset="0"/>
              </a:rPr>
              <a:t>Served as a research associate in the Enzymology group of the InTex Biochemistry Department.  Held responsibility for enzyme characterization, including catalytic and physical properties, inhibitor characterization, compound potency and mechanism, data reduction, and protein purification and characterization for enzyme and inhibitor characterization.</a:t>
            </a:r>
          </a:p>
          <a:p>
            <a:r>
              <a:rPr lang="en-US" sz="900" i="1">
                <a:solidFill>
                  <a:srgbClr val="000000"/>
                </a:solidFill>
                <a:latin typeface="Times" charset="0"/>
              </a:rPr>
              <a:t>                                </a:t>
            </a:r>
          </a:p>
          <a:p>
            <a:r>
              <a:rPr lang="en-US" sz="900" i="1">
                <a:solidFill>
                  <a:srgbClr val="000000"/>
                </a:solidFill>
                <a:latin typeface="Times" charset="0"/>
              </a:rPr>
              <a:t>Biomedical Laboratory Research, San Diego, CA</a:t>
            </a:r>
            <a:endParaRPr lang="en-US" sz="900">
              <a:solidFill>
                <a:srgbClr val="000000"/>
              </a:solidFill>
              <a:latin typeface="Times New Roman" charset="0"/>
            </a:endParaRPr>
          </a:p>
          <a:p>
            <a:r>
              <a:rPr lang="en-US" sz="900">
                <a:solidFill>
                  <a:srgbClr val="000000"/>
                </a:solidFill>
                <a:latin typeface="Times" charset="0"/>
              </a:rPr>
              <a:t>Lab Technician Intern, 1991 - 1996</a:t>
            </a:r>
          </a:p>
          <a:p>
            <a:r>
              <a:rPr lang="en-US" sz="900">
                <a:solidFill>
                  <a:srgbClr val="000000"/>
                </a:solidFill>
                <a:latin typeface="Times" charset="0"/>
              </a:rPr>
              <a:t>Responsible for documentation of new lab research.  Served as an assistant for 10 biochemists, performing various research functions.  </a:t>
            </a:r>
          </a:p>
          <a:p>
            <a:r>
              <a:rPr lang="en-US" sz="900">
                <a:solidFill>
                  <a:srgbClr val="000000"/>
                </a:solidFill>
                <a:latin typeface="Times" charset="0"/>
              </a:rPr>
              <a:t>                                                           </a:t>
            </a:r>
          </a:p>
          <a:p>
            <a:r>
              <a:rPr lang="en-US" sz="900">
                <a:solidFill>
                  <a:srgbClr val="000000"/>
                </a:solidFill>
                <a:latin typeface="Times New Roman" charset="0"/>
              </a:rPr>
              <a:t> </a:t>
            </a:r>
          </a:p>
          <a:p>
            <a:r>
              <a:rPr lang="en-US" sz="900" b="1" u="sng">
                <a:solidFill>
                  <a:srgbClr val="000000"/>
                </a:solidFill>
                <a:latin typeface="Times" charset="0"/>
              </a:rPr>
              <a:t>Education</a:t>
            </a:r>
            <a:endParaRPr lang="en-US" sz="900">
              <a:solidFill>
                <a:srgbClr val="000000"/>
              </a:solidFill>
              <a:latin typeface="Times New Roman" charset="0"/>
            </a:endParaRPr>
          </a:p>
          <a:p>
            <a:r>
              <a:rPr lang="en-US" sz="900">
                <a:solidFill>
                  <a:srgbClr val="000000"/>
                </a:solidFill>
                <a:latin typeface="Times New Roman" charset="0"/>
              </a:rPr>
              <a:t> </a:t>
            </a:r>
          </a:p>
          <a:p>
            <a:r>
              <a:rPr lang="en-US" sz="900" b="1">
                <a:solidFill>
                  <a:srgbClr val="000000"/>
                </a:solidFill>
                <a:latin typeface="Times" charset="0"/>
              </a:rPr>
              <a:t>University of California, San Diego, CA</a:t>
            </a:r>
            <a:endParaRPr lang="en-US" sz="900">
              <a:solidFill>
                <a:srgbClr val="000000"/>
              </a:solidFill>
              <a:latin typeface="Times" charset="0"/>
            </a:endParaRPr>
          </a:p>
          <a:p>
            <a:r>
              <a:rPr lang="en-US" sz="900">
                <a:solidFill>
                  <a:srgbClr val="000000"/>
                </a:solidFill>
                <a:latin typeface="Times" charset="0"/>
              </a:rPr>
              <a:t>Ph.D., Biochemistry, 1996</a:t>
            </a:r>
          </a:p>
          <a:p>
            <a:r>
              <a:rPr lang="en-US" sz="900">
                <a:solidFill>
                  <a:srgbClr val="000000"/>
                </a:solidFill>
                <a:latin typeface="Times" charset="0"/>
              </a:rPr>
              <a:t>M.A., Chemistry, 1993</a:t>
            </a:r>
          </a:p>
          <a:p>
            <a:r>
              <a:rPr lang="en-US" sz="900">
                <a:solidFill>
                  <a:srgbClr val="000000"/>
                </a:solidFill>
                <a:latin typeface="Times" charset="0"/>
              </a:rPr>
              <a:t> </a:t>
            </a:r>
          </a:p>
          <a:p>
            <a:r>
              <a:rPr lang="en-US" sz="900" b="1">
                <a:solidFill>
                  <a:srgbClr val="000000"/>
                </a:solidFill>
                <a:latin typeface="Times" charset="0"/>
              </a:rPr>
              <a:t>Reed College, Portland, OR</a:t>
            </a:r>
            <a:endParaRPr lang="en-US" sz="900">
              <a:solidFill>
                <a:srgbClr val="000000"/>
              </a:solidFill>
              <a:latin typeface="Times" charset="0"/>
            </a:endParaRPr>
          </a:p>
          <a:p>
            <a:r>
              <a:rPr lang="en-US" sz="900">
                <a:solidFill>
                  <a:srgbClr val="000000"/>
                </a:solidFill>
                <a:latin typeface="Times" charset="0"/>
              </a:rPr>
              <a:t>B.A., Biology, 1990</a:t>
            </a:r>
          </a:p>
          <a:p>
            <a:r>
              <a:rPr lang="en-US" sz="900">
                <a:solidFill>
                  <a:srgbClr val="000000"/>
                </a:solidFill>
                <a:latin typeface="Times" charset="0"/>
              </a:rPr>
              <a:t>                                               </a:t>
            </a:r>
          </a:p>
          <a:p>
            <a:r>
              <a:rPr lang="en-US" sz="800">
                <a:solidFill>
                  <a:srgbClr val="000000"/>
                </a:solidFill>
                <a:latin typeface="Times New Roman" charset="0"/>
              </a:rPr>
              <a:t> </a:t>
            </a:r>
            <a:endParaRPr lang="en-US" sz="1600">
              <a:solidFill>
                <a:srgbClr val="000000"/>
              </a:solidFill>
              <a:latin typeface="Times New Roman" charset="0"/>
            </a:endParaRPr>
          </a:p>
          <a:p>
            <a:r>
              <a:rPr lang="en-US" sz="1600">
                <a:solidFill>
                  <a:srgbClr val="000000"/>
                </a:solidFill>
                <a:latin typeface="Times New Roman" charset="0"/>
              </a:rPr>
              <a:t> </a:t>
            </a:r>
          </a:p>
        </p:txBody>
      </p:sp>
      <p:sp>
        <p:nvSpPr>
          <p:cNvPr id="33798" name="Rectangle 9"/>
          <p:cNvSpPr>
            <a:spLocks noChangeArrowheads="1"/>
          </p:cNvSpPr>
          <p:nvPr/>
        </p:nvSpPr>
        <p:spPr bwMode="auto">
          <a:xfrm>
            <a:off x="4495800" y="6324600"/>
            <a:ext cx="42672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900">
                <a:solidFill>
                  <a:srgbClr val="060600"/>
                </a:solidFill>
              </a:rPr>
              <a:t>http://www.resumetemplates.org/templates/biochemist.asp</a:t>
            </a:r>
          </a:p>
        </p:txBody>
      </p:sp>
      <p:sp>
        <p:nvSpPr>
          <p:cNvPr id="33799" name="Rectangle 10"/>
          <p:cNvSpPr>
            <a:spLocks noChangeArrowheads="1"/>
          </p:cNvSpPr>
          <p:nvPr/>
        </p:nvSpPr>
        <p:spPr bwMode="auto">
          <a:xfrm>
            <a:off x="7924800" y="6324600"/>
            <a:ext cx="1044575"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200" i="1">
                <a:latin typeface="Times New Roman" charset="0"/>
              </a:rPr>
              <a:t>© </a:t>
            </a:r>
            <a:r>
              <a:rPr lang="en-US" sz="1800" b="1" i="1">
                <a:solidFill>
                  <a:schemeClr val="tx2"/>
                </a:solidFill>
                <a:latin typeface="Chalkboard" charset="0"/>
              </a:rPr>
              <a:t>COACh</a:t>
            </a:r>
          </a:p>
        </p:txBody>
      </p:sp>
      <p:sp>
        <p:nvSpPr>
          <p:cNvPr id="2" name="Espace réservé du pied de page 1"/>
          <p:cNvSpPr>
            <a:spLocks noGrp="1"/>
          </p:cNvSpPr>
          <p:nvPr>
            <p:ph type="ftr" sz="quarter" idx="11"/>
          </p:nvPr>
        </p:nvSpPr>
        <p:spPr/>
        <p:txBody>
          <a:bodyPr/>
          <a:lstStyle/>
          <a:p>
            <a:pPr>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body" idx="1"/>
          </p:nvPr>
        </p:nvSpPr>
        <p:spPr>
          <a:xfrm>
            <a:off x="685800" y="1066800"/>
            <a:ext cx="7772400" cy="4114800"/>
          </a:xfrm>
        </p:spPr>
        <p:txBody>
          <a:bodyPr/>
          <a:lstStyle/>
          <a:p>
            <a:pPr eaLnBrk="1" hangingPunct="1">
              <a:lnSpc>
                <a:spcPct val="90000"/>
              </a:lnSpc>
              <a:buFontTx/>
              <a:buNone/>
            </a:pPr>
            <a:endParaRPr lang="en-US" sz="2800">
              <a:latin typeface="Arial" charset="0"/>
              <a:ea typeface="ＭＳ Ｐゴシック" charset="0"/>
              <a:cs typeface="ＭＳ Ｐゴシック" charset="0"/>
            </a:endParaRPr>
          </a:p>
          <a:p>
            <a:pPr eaLnBrk="1" hangingPunct="1">
              <a:lnSpc>
                <a:spcPct val="90000"/>
              </a:lnSpc>
              <a:buFontTx/>
              <a:buNone/>
            </a:pPr>
            <a:endParaRPr lang="en-US" sz="2800">
              <a:latin typeface="Arial" charset="0"/>
              <a:ea typeface="ＭＳ Ｐゴシック" charset="0"/>
              <a:cs typeface="ＭＳ Ｐゴシック" charset="0"/>
            </a:endParaRPr>
          </a:p>
          <a:p>
            <a:pPr eaLnBrk="1" hangingPunct="1">
              <a:lnSpc>
                <a:spcPct val="90000"/>
              </a:lnSpc>
              <a:buFontTx/>
              <a:buNone/>
            </a:pPr>
            <a:endParaRPr lang="en-US" sz="2800">
              <a:latin typeface="Arial" charset="0"/>
              <a:ea typeface="ＭＳ Ｐゴシック" charset="0"/>
              <a:cs typeface="ＭＳ Ｐゴシック" charset="0"/>
            </a:endParaRPr>
          </a:p>
          <a:p>
            <a:pPr eaLnBrk="1" hangingPunct="1">
              <a:lnSpc>
                <a:spcPct val="90000"/>
              </a:lnSpc>
              <a:buFontTx/>
              <a:buNone/>
            </a:pPr>
            <a:endParaRPr lang="en-US" sz="2800">
              <a:latin typeface="Arial" charset="0"/>
              <a:ea typeface="ＭＳ Ｐゴシック" charset="0"/>
              <a:cs typeface="ＭＳ Ｐゴシック" charset="0"/>
            </a:endParaRPr>
          </a:p>
        </p:txBody>
      </p:sp>
      <p:sp>
        <p:nvSpPr>
          <p:cNvPr id="37890" name="Text Box 3"/>
          <p:cNvSpPr txBox="1">
            <a:spLocks noChangeArrowheads="1"/>
          </p:cNvSpPr>
          <p:nvPr/>
        </p:nvSpPr>
        <p:spPr bwMode="auto">
          <a:xfrm>
            <a:off x="457200" y="533400"/>
            <a:ext cx="8235950" cy="57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dirty="0">
                <a:solidFill>
                  <a:srgbClr val="FFE622"/>
                </a:solidFill>
              </a:rPr>
              <a:t>Un CV </a:t>
            </a:r>
            <a:r>
              <a:rPr lang="en-US" sz="3200" b="1" dirty="0" err="1" smtClean="0">
                <a:solidFill>
                  <a:srgbClr val="FFE622"/>
                </a:solidFill>
              </a:rPr>
              <a:t>Académique</a:t>
            </a:r>
            <a:r>
              <a:rPr lang="en-US" sz="3200" b="1" dirty="0" smtClean="0">
                <a:solidFill>
                  <a:srgbClr val="FFE622"/>
                </a:solidFill>
              </a:rPr>
              <a:t> </a:t>
            </a:r>
            <a:r>
              <a:rPr lang="en-US" sz="3200" b="1" dirty="0">
                <a:solidFill>
                  <a:srgbClr val="FFE622"/>
                </a:solidFill>
              </a:rPr>
              <a:t>a un Format Standard</a:t>
            </a:r>
          </a:p>
        </p:txBody>
      </p:sp>
      <p:sp>
        <p:nvSpPr>
          <p:cNvPr id="37891" name="Text Box 4"/>
          <p:cNvSpPr txBox="1">
            <a:spLocks noChangeArrowheads="1"/>
          </p:cNvSpPr>
          <p:nvPr/>
        </p:nvSpPr>
        <p:spPr bwMode="auto">
          <a:xfrm>
            <a:off x="1050925" y="1724025"/>
            <a:ext cx="26828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 </a:t>
            </a:r>
          </a:p>
        </p:txBody>
      </p:sp>
      <p:sp>
        <p:nvSpPr>
          <p:cNvPr id="37892" name="Text Box 5"/>
          <p:cNvSpPr txBox="1">
            <a:spLocks noChangeArrowheads="1"/>
          </p:cNvSpPr>
          <p:nvPr/>
        </p:nvSpPr>
        <p:spPr bwMode="auto">
          <a:xfrm>
            <a:off x="1143000" y="3200400"/>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fr-FR"/>
          </a:p>
        </p:txBody>
      </p:sp>
      <p:sp>
        <p:nvSpPr>
          <p:cNvPr id="37893" name="Text Box 6"/>
          <p:cNvSpPr txBox="1">
            <a:spLocks noChangeArrowheads="1"/>
          </p:cNvSpPr>
          <p:nvPr/>
        </p:nvSpPr>
        <p:spPr bwMode="auto">
          <a:xfrm>
            <a:off x="747713" y="5943600"/>
            <a:ext cx="6446446"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err="1" smtClean="0">
                <a:solidFill>
                  <a:srgbClr val="FFD500"/>
                </a:solidFill>
                <a:latin typeface="ArialMT" charset="0"/>
              </a:rPr>
              <a:t>Présenter</a:t>
            </a:r>
            <a:r>
              <a:rPr lang="en-US" dirty="0" smtClean="0">
                <a:solidFill>
                  <a:srgbClr val="FFD500"/>
                </a:solidFill>
                <a:latin typeface="ArialMT" charset="0"/>
              </a:rPr>
              <a:t> </a:t>
            </a:r>
            <a:r>
              <a:rPr lang="en-US" dirty="0" err="1">
                <a:solidFill>
                  <a:srgbClr val="FFD500"/>
                </a:solidFill>
                <a:latin typeface="ArialMT" charset="0"/>
              </a:rPr>
              <a:t>dans</a:t>
            </a:r>
            <a:r>
              <a:rPr lang="en-US" dirty="0">
                <a:solidFill>
                  <a:srgbClr val="FFD500"/>
                </a:solidFill>
                <a:latin typeface="ArialMT" charset="0"/>
              </a:rPr>
              <a:t> l</a:t>
            </a:r>
            <a:r>
              <a:rPr lang="ja-JP" altLang="en-US" dirty="0">
                <a:solidFill>
                  <a:srgbClr val="FFD500"/>
                </a:solidFill>
                <a:latin typeface="ArialMT" charset="0"/>
              </a:rPr>
              <a:t>’</a:t>
            </a:r>
            <a:r>
              <a:rPr lang="en-US" altLang="ja-JP" dirty="0" err="1">
                <a:solidFill>
                  <a:srgbClr val="FFD500"/>
                </a:solidFill>
                <a:latin typeface="ArialMT" charset="0"/>
              </a:rPr>
              <a:t>ordre</a:t>
            </a:r>
            <a:r>
              <a:rPr lang="en-US" altLang="ja-JP" dirty="0">
                <a:solidFill>
                  <a:srgbClr val="FFD500"/>
                </a:solidFill>
                <a:latin typeface="ArialMT" charset="0"/>
              </a:rPr>
              <a:t> </a:t>
            </a:r>
            <a:r>
              <a:rPr lang="en-US" altLang="ja-JP" dirty="0" err="1">
                <a:solidFill>
                  <a:srgbClr val="FFD500"/>
                </a:solidFill>
                <a:latin typeface="ArialMT" charset="0"/>
              </a:rPr>
              <a:t>chronologique</a:t>
            </a:r>
            <a:r>
              <a:rPr lang="en-US" altLang="ja-JP" dirty="0">
                <a:solidFill>
                  <a:srgbClr val="FFD500"/>
                </a:solidFill>
                <a:latin typeface="ArialMT" charset="0"/>
              </a:rPr>
              <a:t> inverse</a:t>
            </a:r>
            <a:endParaRPr lang="en-US" dirty="0">
              <a:solidFill>
                <a:srgbClr val="000000"/>
              </a:solidFill>
              <a:latin typeface="ArialMT" charset="0"/>
            </a:endParaRPr>
          </a:p>
        </p:txBody>
      </p:sp>
      <p:sp>
        <p:nvSpPr>
          <p:cNvPr id="37894" name="Text Box 8"/>
          <p:cNvSpPr txBox="1">
            <a:spLocks noChangeArrowheads="1"/>
          </p:cNvSpPr>
          <p:nvPr/>
        </p:nvSpPr>
        <p:spPr bwMode="auto">
          <a:xfrm>
            <a:off x="517525" y="1627188"/>
            <a:ext cx="8148384" cy="4191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160000"/>
              </a:lnSpc>
              <a:buClr>
                <a:srgbClr val="FFD500"/>
              </a:buClr>
              <a:buFont typeface="Times" charset="0"/>
              <a:buChar char="•"/>
            </a:pPr>
            <a:r>
              <a:rPr lang="en-US" dirty="0"/>
              <a:t> Nom en haut de la page avec les </a:t>
            </a:r>
            <a:r>
              <a:rPr lang="en-US" dirty="0" err="1" smtClean="0"/>
              <a:t>coordonnées</a:t>
            </a:r>
            <a:endParaRPr lang="en-US" dirty="0"/>
          </a:p>
          <a:p>
            <a:pPr>
              <a:lnSpc>
                <a:spcPct val="160000"/>
              </a:lnSpc>
              <a:buClr>
                <a:srgbClr val="FFD500"/>
              </a:buClr>
              <a:buFont typeface="Times" charset="0"/>
              <a:buChar char="•"/>
            </a:pPr>
            <a:r>
              <a:rPr lang="en-US" dirty="0"/>
              <a:t> </a:t>
            </a:r>
            <a:r>
              <a:rPr lang="en-US" dirty="0" smtClean="0"/>
              <a:t>Résumé </a:t>
            </a:r>
            <a:r>
              <a:rPr lang="en-US" dirty="0" err="1"/>
              <a:t>ou</a:t>
            </a:r>
            <a:r>
              <a:rPr lang="en-US" dirty="0"/>
              <a:t> </a:t>
            </a:r>
            <a:r>
              <a:rPr lang="en-US" dirty="0" smtClean="0"/>
              <a:t>Communiqué  </a:t>
            </a:r>
            <a:r>
              <a:rPr lang="en-US" dirty="0"/>
              <a:t>d</a:t>
            </a:r>
            <a:r>
              <a:rPr lang="ja-JP" altLang="en-US" dirty="0"/>
              <a:t>’</a:t>
            </a:r>
            <a:r>
              <a:rPr lang="en-US" altLang="ja-JP" dirty="0" err="1"/>
              <a:t>Objectifs</a:t>
            </a:r>
            <a:r>
              <a:rPr lang="en-US" altLang="ja-JP" dirty="0" smtClean="0"/>
              <a:t>/Résumé </a:t>
            </a:r>
            <a:r>
              <a:rPr lang="en-US" altLang="ja-JP" dirty="0"/>
              <a:t>(</a:t>
            </a:r>
            <a:r>
              <a:rPr lang="en-US" altLang="ja-JP" dirty="0" err="1"/>
              <a:t>optionel</a:t>
            </a:r>
            <a:r>
              <a:rPr lang="en-US" altLang="ja-JP" dirty="0"/>
              <a:t>)</a:t>
            </a:r>
          </a:p>
          <a:p>
            <a:pPr>
              <a:lnSpc>
                <a:spcPct val="160000"/>
              </a:lnSpc>
              <a:buClr>
                <a:srgbClr val="FFD500"/>
              </a:buClr>
              <a:buFont typeface="Times" charset="0"/>
              <a:buChar char="•"/>
            </a:pPr>
            <a:r>
              <a:rPr lang="en-US" dirty="0"/>
              <a:t> Formation </a:t>
            </a:r>
          </a:p>
          <a:p>
            <a:pPr>
              <a:lnSpc>
                <a:spcPct val="160000"/>
              </a:lnSpc>
              <a:buClr>
                <a:srgbClr val="FFD500"/>
              </a:buClr>
              <a:buFont typeface="Times" charset="0"/>
              <a:buChar char="•"/>
            </a:pPr>
            <a:r>
              <a:rPr lang="en-US" dirty="0"/>
              <a:t> </a:t>
            </a:r>
            <a:r>
              <a:rPr lang="en-US" dirty="0" err="1" smtClean="0"/>
              <a:t>Postes</a:t>
            </a:r>
            <a:r>
              <a:rPr lang="en-US" dirty="0" smtClean="0"/>
              <a:t> </a:t>
            </a:r>
            <a:r>
              <a:rPr lang="en-US" dirty="0" err="1" smtClean="0"/>
              <a:t>Professionnels</a:t>
            </a:r>
            <a:r>
              <a:rPr lang="en-US" dirty="0" smtClean="0"/>
              <a:t> </a:t>
            </a:r>
            <a:endParaRPr lang="en-US" dirty="0"/>
          </a:p>
          <a:p>
            <a:pPr>
              <a:lnSpc>
                <a:spcPct val="160000"/>
              </a:lnSpc>
              <a:buClr>
                <a:srgbClr val="FFD500"/>
              </a:buClr>
              <a:buFont typeface="Times" charset="0"/>
              <a:buChar char="•"/>
            </a:pPr>
            <a:r>
              <a:rPr lang="en-US" dirty="0"/>
              <a:t> Prix, </a:t>
            </a:r>
            <a:r>
              <a:rPr lang="en-US" dirty="0" err="1"/>
              <a:t>Honneurs</a:t>
            </a:r>
            <a:endParaRPr lang="en-US" dirty="0"/>
          </a:p>
          <a:p>
            <a:pPr>
              <a:lnSpc>
                <a:spcPct val="160000"/>
              </a:lnSpc>
              <a:buClr>
                <a:srgbClr val="FFD500"/>
              </a:buClr>
              <a:buFont typeface="Times" charset="0"/>
              <a:buChar char="•"/>
            </a:pPr>
            <a:r>
              <a:rPr lang="en-US" dirty="0"/>
              <a:t> Publications</a:t>
            </a:r>
          </a:p>
          <a:p>
            <a:pPr>
              <a:lnSpc>
                <a:spcPct val="160000"/>
              </a:lnSpc>
              <a:buClr>
                <a:srgbClr val="FFD500"/>
              </a:buClr>
              <a:buFont typeface="Times" charset="0"/>
              <a:buChar char="•"/>
            </a:pPr>
            <a:r>
              <a:rPr lang="en-US" dirty="0"/>
              <a:t> </a:t>
            </a:r>
            <a:r>
              <a:rPr lang="en-US" dirty="0" smtClean="0"/>
              <a:t>Brevets </a:t>
            </a:r>
            <a:r>
              <a:rPr lang="en-US" dirty="0"/>
              <a:t>et  </a:t>
            </a:r>
            <a:r>
              <a:rPr lang="en-US" dirty="0" err="1" smtClean="0"/>
              <a:t>autres</a:t>
            </a:r>
            <a:r>
              <a:rPr lang="en-US" dirty="0" smtClean="0"/>
              <a:t> </a:t>
            </a:r>
            <a:r>
              <a:rPr lang="en-US" dirty="0" err="1" smtClean="0"/>
              <a:t>réalisations</a:t>
            </a:r>
            <a:endParaRPr lang="en-US" dirty="0"/>
          </a:p>
        </p:txBody>
      </p:sp>
      <p:pic>
        <p:nvPicPr>
          <p:cNvPr id="2560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3352800"/>
            <a:ext cx="2057400" cy="153352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896" name="Rectangle 10"/>
          <p:cNvSpPr>
            <a:spLocks noChangeArrowheads="1"/>
          </p:cNvSpPr>
          <p:nvPr/>
        </p:nvSpPr>
        <p:spPr bwMode="auto">
          <a:xfrm>
            <a:off x="7924800" y="6324600"/>
            <a:ext cx="1044575"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200" i="1">
                <a:latin typeface="Times New Roman" charset="0"/>
              </a:rPr>
              <a:t>© </a:t>
            </a:r>
            <a:r>
              <a:rPr lang="en-US" sz="1800" b="1" i="1">
                <a:solidFill>
                  <a:schemeClr val="tx2"/>
                </a:solidFill>
                <a:latin typeface="Chalkboard" charset="0"/>
              </a:rPr>
              <a:t>COACh</a:t>
            </a:r>
          </a:p>
        </p:txBody>
      </p:sp>
      <p:sp>
        <p:nvSpPr>
          <p:cNvPr id="2" name="Espace réservé du pied de page 1"/>
          <p:cNvSpPr>
            <a:spLocks noGrp="1"/>
          </p:cNvSpPr>
          <p:nvPr>
            <p:ph type="ftr" sz="quarter" idx="11"/>
          </p:nvPr>
        </p:nvSpPr>
        <p:spPr/>
        <p:txBody>
          <a:bodyPr/>
          <a:lstStyle/>
          <a:p>
            <a:pPr>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body" idx="1"/>
          </p:nvPr>
        </p:nvSpPr>
        <p:spPr>
          <a:xfrm>
            <a:off x="685800" y="1066800"/>
            <a:ext cx="7772400" cy="4114800"/>
          </a:xfrm>
        </p:spPr>
        <p:txBody>
          <a:bodyPr/>
          <a:lstStyle/>
          <a:p>
            <a:pPr eaLnBrk="1" hangingPunct="1">
              <a:lnSpc>
                <a:spcPct val="90000"/>
              </a:lnSpc>
              <a:buFontTx/>
              <a:buNone/>
            </a:pPr>
            <a:endParaRPr lang="en-US" sz="2800">
              <a:latin typeface="Arial" charset="0"/>
              <a:ea typeface="ＭＳ Ｐゴシック" charset="0"/>
              <a:cs typeface="ＭＳ Ｐゴシック" charset="0"/>
            </a:endParaRPr>
          </a:p>
          <a:p>
            <a:pPr eaLnBrk="1" hangingPunct="1">
              <a:lnSpc>
                <a:spcPct val="90000"/>
              </a:lnSpc>
              <a:buFontTx/>
              <a:buNone/>
            </a:pPr>
            <a:endParaRPr lang="en-US" sz="2800">
              <a:latin typeface="Arial" charset="0"/>
              <a:ea typeface="ＭＳ Ｐゴシック" charset="0"/>
              <a:cs typeface="ＭＳ Ｐゴシック" charset="0"/>
            </a:endParaRPr>
          </a:p>
          <a:p>
            <a:pPr eaLnBrk="1" hangingPunct="1">
              <a:lnSpc>
                <a:spcPct val="90000"/>
              </a:lnSpc>
              <a:buFontTx/>
              <a:buNone/>
            </a:pPr>
            <a:endParaRPr lang="en-US" sz="2800">
              <a:latin typeface="Arial" charset="0"/>
              <a:ea typeface="ＭＳ Ｐゴシック" charset="0"/>
              <a:cs typeface="ＭＳ Ｐゴシック" charset="0"/>
            </a:endParaRPr>
          </a:p>
          <a:p>
            <a:pPr eaLnBrk="1" hangingPunct="1">
              <a:lnSpc>
                <a:spcPct val="90000"/>
              </a:lnSpc>
              <a:buFontTx/>
              <a:buNone/>
            </a:pPr>
            <a:endParaRPr lang="en-US" sz="2800">
              <a:latin typeface="Arial" charset="0"/>
              <a:ea typeface="ＭＳ Ｐゴシック" charset="0"/>
              <a:cs typeface="ＭＳ Ｐゴシック" charset="0"/>
            </a:endParaRPr>
          </a:p>
        </p:txBody>
      </p:sp>
      <p:sp>
        <p:nvSpPr>
          <p:cNvPr id="39938" name="Text Box 3"/>
          <p:cNvSpPr txBox="1">
            <a:spLocks noChangeArrowheads="1"/>
          </p:cNvSpPr>
          <p:nvPr/>
        </p:nvSpPr>
        <p:spPr bwMode="auto">
          <a:xfrm>
            <a:off x="533400" y="838200"/>
            <a:ext cx="1872227" cy="584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dirty="0" err="1" smtClean="0">
                <a:solidFill>
                  <a:srgbClr val="FFE622"/>
                </a:solidFill>
              </a:rPr>
              <a:t>À</a:t>
            </a:r>
            <a:r>
              <a:rPr lang="en-US" sz="3200" b="1" dirty="0" smtClean="0">
                <a:solidFill>
                  <a:srgbClr val="FFE622"/>
                </a:solidFill>
              </a:rPr>
              <a:t> </a:t>
            </a:r>
            <a:r>
              <a:rPr lang="en-US" sz="3200" b="1" dirty="0" err="1">
                <a:solidFill>
                  <a:srgbClr val="FFE622"/>
                </a:solidFill>
              </a:rPr>
              <a:t>Eviter</a:t>
            </a:r>
            <a:r>
              <a:rPr lang="en-US" sz="3200" b="1" dirty="0">
                <a:solidFill>
                  <a:srgbClr val="FFE622"/>
                </a:solidFill>
              </a:rPr>
              <a:t>: </a:t>
            </a:r>
          </a:p>
        </p:txBody>
      </p:sp>
      <p:sp>
        <p:nvSpPr>
          <p:cNvPr id="39939" name="Text Box 4"/>
          <p:cNvSpPr txBox="1">
            <a:spLocks noChangeArrowheads="1"/>
          </p:cNvSpPr>
          <p:nvPr/>
        </p:nvSpPr>
        <p:spPr bwMode="auto">
          <a:xfrm>
            <a:off x="1050925" y="1724025"/>
            <a:ext cx="26828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 </a:t>
            </a:r>
          </a:p>
        </p:txBody>
      </p:sp>
      <p:sp>
        <p:nvSpPr>
          <p:cNvPr id="39940" name="Text Box 5"/>
          <p:cNvSpPr txBox="1">
            <a:spLocks noChangeArrowheads="1"/>
          </p:cNvSpPr>
          <p:nvPr/>
        </p:nvSpPr>
        <p:spPr bwMode="auto">
          <a:xfrm>
            <a:off x="1143000" y="3200400"/>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fr-FR"/>
          </a:p>
        </p:txBody>
      </p:sp>
      <p:sp>
        <p:nvSpPr>
          <p:cNvPr id="39941" name="Text Box 6"/>
          <p:cNvSpPr txBox="1">
            <a:spLocks noChangeArrowheads="1"/>
          </p:cNvSpPr>
          <p:nvPr/>
        </p:nvSpPr>
        <p:spPr bwMode="auto">
          <a:xfrm>
            <a:off x="457200" y="5791200"/>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fr-FR">
              <a:solidFill>
                <a:srgbClr val="000000"/>
              </a:solidFill>
              <a:latin typeface="ArialMT" charset="0"/>
            </a:endParaRPr>
          </a:p>
        </p:txBody>
      </p:sp>
      <p:sp>
        <p:nvSpPr>
          <p:cNvPr id="26630" name="Text Box 8"/>
          <p:cNvSpPr txBox="1">
            <a:spLocks noChangeArrowheads="1"/>
          </p:cNvSpPr>
          <p:nvPr/>
        </p:nvSpPr>
        <p:spPr bwMode="auto">
          <a:xfrm>
            <a:off x="517525" y="1571625"/>
            <a:ext cx="8321675" cy="3939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150000"/>
              </a:lnSpc>
              <a:buClr>
                <a:srgbClr val="FFD500"/>
              </a:buClr>
              <a:buFont typeface="Times" charset="0"/>
              <a:buChar char="•"/>
            </a:pPr>
            <a:r>
              <a:rPr lang="en-US" dirty="0">
                <a:solidFill>
                  <a:srgbClr val="FFFFFF"/>
                </a:solidFill>
                <a:latin typeface="ArialMT" charset="0"/>
              </a:rPr>
              <a:t>  </a:t>
            </a:r>
            <a:r>
              <a:rPr lang="en-US" dirty="0" err="1" smtClean="0">
                <a:solidFill>
                  <a:srgbClr val="FFFFFF"/>
                </a:solidFill>
                <a:latin typeface="ArialMT" charset="0"/>
              </a:rPr>
              <a:t>Éviter</a:t>
            </a:r>
            <a:r>
              <a:rPr lang="en-US" dirty="0" smtClean="0">
                <a:solidFill>
                  <a:srgbClr val="FFFFFF"/>
                </a:solidFill>
                <a:latin typeface="ArialMT" charset="0"/>
              </a:rPr>
              <a:t> </a:t>
            </a:r>
            <a:r>
              <a:rPr lang="en-US" dirty="0">
                <a:solidFill>
                  <a:srgbClr val="FFFFFF"/>
                </a:solidFill>
                <a:latin typeface="ArialMT" charset="0"/>
              </a:rPr>
              <a:t>les </a:t>
            </a:r>
            <a:r>
              <a:rPr lang="en-US" dirty="0" err="1" smtClean="0">
                <a:solidFill>
                  <a:srgbClr val="FFFFFF"/>
                </a:solidFill>
                <a:latin typeface="ArialMT" charset="0"/>
              </a:rPr>
              <a:t>abbréviations</a:t>
            </a:r>
            <a:r>
              <a:rPr lang="en-US" dirty="0" smtClean="0">
                <a:solidFill>
                  <a:srgbClr val="FFFFFF"/>
                </a:solidFill>
                <a:latin typeface="ArialMT" charset="0"/>
              </a:rPr>
              <a:t> </a:t>
            </a:r>
            <a:r>
              <a:rPr lang="en-US" dirty="0">
                <a:solidFill>
                  <a:srgbClr val="FFFFFF"/>
                </a:solidFill>
                <a:latin typeface="ArialMT" charset="0"/>
              </a:rPr>
              <a:t>et </a:t>
            </a:r>
            <a:r>
              <a:rPr lang="en-US" dirty="0" err="1" smtClean="0">
                <a:solidFill>
                  <a:srgbClr val="FFFFFF"/>
                </a:solidFill>
                <a:latin typeface="ArialMT" charset="0"/>
              </a:rPr>
              <a:t>acronymes</a:t>
            </a:r>
            <a:endParaRPr lang="en-US" dirty="0">
              <a:solidFill>
                <a:srgbClr val="FFFFFF"/>
              </a:solidFill>
              <a:latin typeface="ArialMT" charset="0"/>
            </a:endParaRPr>
          </a:p>
          <a:p>
            <a:pPr>
              <a:lnSpc>
                <a:spcPct val="150000"/>
              </a:lnSpc>
              <a:buClr>
                <a:srgbClr val="FFD500"/>
              </a:buClr>
              <a:buFont typeface="Times" charset="0"/>
              <a:buChar char="•"/>
            </a:pPr>
            <a:r>
              <a:rPr lang="en-US" dirty="0">
                <a:solidFill>
                  <a:srgbClr val="FFFFFF"/>
                </a:solidFill>
                <a:latin typeface="ArialMT" charset="0"/>
              </a:rPr>
              <a:t>  </a:t>
            </a:r>
            <a:r>
              <a:rPr lang="en-US" dirty="0" smtClean="0">
                <a:solidFill>
                  <a:srgbClr val="FFFFFF"/>
                </a:solidFill>
                <a:latin typeface="ArialMT" charset="0"/>
              </a:rPr>
              <a:t>N</a:t>
            </a:r>
            <a:r>
              <a:rPr lang="ja-JP" altLang="en-US" dirty="0" smtClean="0">
                <a:solidFill>
                  <a:srgbClr val="FFFFFF"/>
                </a:solidFill>
                <a:latin typeface="ArialMT" charset="0"/>
              </a:rPr>
              <a:t>’</a:t>
            </a:r>
            <a:r>
              <a:rPr lang="en-US" altLang="ja-JP" dirty="0" err="1" smtClean="0">
                <a:solidFill>
                  <a:srgbClr val="FFFFFF"/>
                </a:solidFill>
                <a:latin typeface="ArialMT" charset="0"/>
              </a:rPr>
              <a:t>utiliser</a:t>
            </a:r>
            <a:r>
              <a:rPr lang="en-US" altLang="ja-JP" dirty="0" smtClean="0">
                <a:solidFill>
                  <a:srgbClr val="FFFFFF"/>
                </a:solidFill>
                <a:latin typeface="ArialMT" charset="0"/>
              </a:rPr>
              <a:t> </a:t>
            </a:r>
            <a:r>
              <a:rPr lang="en-US" altLang="ja-JP" dirty="0" err="1">
                <a:solidFill>
                  <a:srgbClr val="FFFFFF"/>
                </a:solidFill>
                <a:latin typeface="ArialMT" charset="0"/>
              </a:rPr>
              <a:t>jamais</a:t>
            </a:r>
            <a:r>
              <a:rPr lang="en-US" altLang="ja-JP" dirty="0">
                <a:solidFill>
                  <a:srgbClr val="FFFFFF"/>
                </a:solidFill>
                <a:latin typeface="ArialMT" charset="0"/>
              </a:rPr>
              <a:t> les </a:t>
            </a:r>
            <a:r>
              <a:rPr lang="en-US" altLang="ja-JP" dirty="0" err="1">
                <a:solidFill>
                  <a:srgbClr val="FFFFFF"/>
                </a:solidFill>
                <a:latin typeface="ArialMT" charset="0"/>
              </a:rPr>
              <a:t>pronoms</a:t>
            </a:r>
            <a:r>
              <a:rPr lang="en-US" altLang="ja-JP" dirty="0">
                <a:solidFill>
                  <a:srgbClr val="FFFFFF"/>
                </a:solidFill>
                <a:latin typeface="ArialMT" charset="0"/>
              </a:rPr>
              <a:t> </a:t>
            </a:r>
            <a:r>
              <a:rPr lang="en-US" altLang="ja-JP" dirty="0" err="1">
                <a:solidFill>
                  <a:srgbClr val="FFFFFF"/>
                </a:solidFill>
                <a:latin typeface="ArialMT" charset="0"/>
              </a:rPr>
              <a:t>comme</a:t>
            </a:r>
            <a:r>
              <a:rPr lang="en-US" altLang="ja-JP" dirty="0">
                <a:solidFill>
                  <a:srgbClr val="FFFFFF"/>
                </a:solidFill>
                <a:latin typeface="ArialMT" charset="0"/>
              </a:rPr>
              <a:t>: </a:t>
            </a:r>
            <a:r>
              <a:rPr lang="ja-JP" altLang="en-US" dirty="0">
                <a:solidFill>
                  <a:srgbClr val="FFFFFF"/>
                </a:solidFill>
              </a:rPr>
              <a:t>“</a:t>
            </a:r>
            <a:r>
              <a:rPr lang="en-US" altLang="ja-JP" dirty="0">
                <a:solidFill>
                  <a:srgbClr val="FFFFFF"/>
                </a:solidFill>
                <a:latin typeface="ArialMT" charset="0"/>
              </a:rPr>
              <a:t>je</a:t>
            </a:r>
            <a:r>
              <a:rPr lang="en-US" altLang="ja-JP" dirty="0">
                <a:solidFill>
                  <a:srgbClr val="FFFFFF"/>
                </a:solidFill>
              </a:rPr>
              <a:t>”</a:t>
            </a:r>
            <a:r>
              <a:rPr lang="en-US" altLang="ja-JP" dirty="0">
                <a:solidFill>
                  <a:srgbClr val="FFFFFF"/>
                </a:solidFill>
                <a:latin typeface="ArialMT" charset="0"/>
              </a:rPr>
              <a:t>, </a:t>
            </a:r>
            <a:r>
              <a:rPr lang="ja-JP" altLang="en-US" dirty="0">
                <a:solidFill>
                  <a:srgbClr val="FFFFFF"/>
                </a:solidFill>
              </a:rPr>
              <a:t>“</a:t>
            </a:r>
            <a:r>
              <a:rPr lang="en-US" altLang="ja-JP" dirty="0" err="1">
                <a:solidFill>
                  <a:srgbClr val="FFFFFF"/>
                </a:solidFill>
                <a:latin typeface="ArialMT" charset="0"/>
              </a:rPr>
              <a:t>moi</a:t>
            </a:r>
            <a:r>
              <a:rPr lang="en-US" altLang="ja-JP" dirty="0">
                <a:solidFill>
                  <a:srgbClr val="FFFFFF"/>
                </a:solidFill>
              </a:rPr>
              <a:t>”</a:t>
            </a:r>
            <a:r>
              <a:rPr lang="en-US" altLang="ja-JP" dirty="0">
                <a:solidFill>
                  <a:srgbClr val="FFFFFF"/>
                </a:solidFill>
                <a:latin typeface="ArialMT" charset="0"/>
              </a:rPr>
              <a:t>,    	</a:t>
            </a:r>
            <a:r>
              <a:rPr lang="ja-JP" altLang="en-US" dirty="0">
                <a:solidFill>
                  <a:srgbClr val="FFFFFF"/>
                </a:solidFill>
              </a:rPr>
              <a:t>“</a:t>
            </a:r>
            <a:r>
              <a:rPr lang="en-US" altLang="ja-JP" dirty="0" err="1">
                <a:solidFill>
                  <a:srgbClr val="FFFFFF"/>
                </a:solidFill>
                <a:latin typeface="ArialMT" charset="0"/>
              </a:rPr>
              <a:t>mon</a:t>
            </a:r>
            <a:r>
              <a:rPr lang="en-US" altLang="ja-JP" dirty="0">
                <a:solidFill>
                  <a:srgbClr val="FFFFFF"/>
                </a:solidFill>
              </a:rPr>
              <a:t>”</a:t>
            </a:r>
            <a:r>
              <a:rPr lang="en-US" altLang="ja-JP" dirty="0">
                <a:solidFill>
                  <a:srgbClr val="FFFFFF"/>
                </a:solidFill>
                <a:latin typeface="ArialMT" charset="0"/>
              </a:rPr>
              <a:t>,</a:t>
            </a:r>
            <a:r>
              <a:rPr lang="ja-JP" altLang="en-US" dirty="0">
                <a:solidFill>
                  <a:srgbClr val="FFFFFF"/>
                </a:solidFill>
              </a:rPr>
              <a:t>“</a:t>
            </a:r>
            <a:r>
              <a:rPr lang="en-US" altLang="ja-JP" dirty="0" err="1">
                <a:solidFill>
                  <a:srgbClr val="FFFFFF"/>
                </a:solidFill>
                <a:latin typeface="ArialMT" charset="0"/>
              </a:rPr>
              <a:t>nos</a:t>
            </a:r>
            <a:r>
              <a:rPr lang="en-US" altLang="ja-JP" dirty="0">
                <a:solidFill>
                  <a:srgbClr val="FFFFFF"/>
                </a:solidFill>
              </a:rPr>
              <a:t>”</a:t>
            </a:r>
            <a:endParaRPr lang="en-US" altLang="ja-JP" dirty="0">
              <a:solidFill>
                <a:srgbClr val="FFFFFF"/>
              </a:solidFill>
              <a:latin typeface="ArialMT" charset="0"/>
            </a:endParaRPr>
          </a:p>
          <a:p>
            <a:pPr>
              <a:lnSpc>
                <a:spcPct val="150000"/>
              </a:lnSpc>
              <a:buClr>
                <a:srgbClr val="FFD500"/>
              </a:buClr>
              <a:buFont typeface="Times" charset="0"/>
              <a:buChar char="•"/>
            </a:pPr>
            <a:r>
              <a:rPr lang="en-US" dirty="0">
                <a:solidFill>
                  <a:srgbClr val="FFFFFF"/>
                </a:solidFill>
                <a:latin typeface="ArialMT" charset="0"/>
              </a:rPr>
              <a:t>  </a:t>
            </a:r>
            <a:r>
              <a:rPr lang="en-US" dirty="0" smtClean="0">
                <a:solidFill>
                  <a:srgbClr val="FFFFFF"/>
                </a:solidFill>
                <a:latin typeface="ArialMT" charset="0"/>
              </a:rPr>
              <a:t>N</a:t>
            </a:r>
            <a:r>
              <a:rPr lang="ja-JP" altLang="en-US" dirty="0" smtClean="0">
                <a:solidFill>
                  <a:srgbClr val="FFFFFF"/>
                </a:solidFill>
                <a:latin typeface="ArialMT" charset="0"/>
              </a:rPr>
              <a:t>’</a:t>
            </a:r>
            <a:r>
              <a:rPr lang="en-US" altLang="ja-JP" dirty="0" err="1" smtClean="0">
                <a:solidFill>
                  <a:srgbClr val="FFFFFF"/>
                </a:solidFill>
                <a:latin typeface="ArialMT" charset="0"/>
              </a:rPr>
              <a:t>utiliser</a:t>
            </a:r>
            <a:r>
              <a:rPr lang="en-US" altLang="ja-JP" dirty="0" smtClean="0">
                <a:solidFill>
                  <a:srgbClr val="FFFFFF"/>
                </a:solidFill>
                <a:latin typeface="ArialMT" charset="0"/>
              </a:rPr>
              <a:t> </a:t>
            </a:r>
            <a:r>
              <a:rPr lang="en-US" altLang="ja-JP" dirty="0">
                <a:solidFill>
                  <a:srgbClr val="FFFFFF"/>
                </a:solidFill>
                <a:latin typeface="ArialMT" charset="0"/>
              </a:rPr>
              <a:t>pas les </a:t>
            </a:r>
            <a:r>
              <a:rPr lang="en-US" altLang="ja-JP" dirty="0" err="1">
                <a:solidFill>
                  <a:srgbClr val="FFFFFF"/>
                </a:solidFill>
                <a:latin typeface="ArialMT" charset="0"/>
              </a:rPr>
              <a:t>fonds</a:t>
            </a:r>
            <a:r>
              <a:rPr lang="en-US" altLang="ja-JP" dirty="0">
                <a:solidFill>
                  <a:srgbClr val="FFFFFF"/>
                </a:solidFill>
                <a:latin typeface="ArialMT" charset="0"/>
              </a:rPr>
              <a:t> non-</a:t>
            </a:r>
            <a:r>
              <a:rPr lang="en-US" altLang="ja-JP" dirty="0" smtClean="0">
                <a:solidFill>
                  <a:srgbClr val="FFFFFF"/>
                </a:solidFill>
                <a:latin typeface="ArialMT" charset="0"/>
              </a:rPr>
              <a:t>standards, </a:t>
            </a:r>
            <a:r>
              <a:rPr lang="en-US" altLang="ja-JP" dirty="0">
                <a:solidFill>
                  <a:srgbClr val="FFFFFF"/>
                </a:solidFill>
                <a:latin typeface="ArialMT" charset="0"/>
              </a:rPr>
              <a:t>et </a:t>
            </a:r>
            <a:r>
              <a:rPr lang="en-US" altLang="ja-JP" dirty="0" err="1" smtClean="0">
                <a:solidFill>
                  <a:srgbClr val="FFFFFF"/>
                </a:solidFill>
                <a:latin typeface="ArialMT" charset="0"/>
              </a:rPr>
              <a:t>certains</a:t>
            </a:r>
            <a:r>
              <a:rPr lang="en-US" altLang="ja-JP" dirty="0" smtClean="0">
                <a:solidFill>
                  <a:srgbClr val="FFFFFF"/>
                </a:solidFill>
                <a:latin typeface="ArialMT" charset="0"/>
              </a:rPr>
              <a:t> </a:t>
            </a:r>
            <a:r>
              <a:rPr lang="en-US" altLang="ja-JP" dirty="0">
                <a:solidFill>
                  <a:srgbClr val="FFFFFF"/>
                </a:solidFill>
                <a:latin typeface="ArialMT" charset="0"/>
              </a:rPr>
              <a:t>formats</a:t>
            </a:r>
          </a:p>
          <a:p>
            <a:pPr>
              <a:lnSpc>
                <a:spcPct val="150000"/>
              </a:lnSpc>
              <a:buClr>
                <a:srgbClr val="FFD500"/>
              </a:buClr>
              <a:buFont typeface="Times" charset="0"/>
              <a:buChar char="•"/>
            </a:pPr>
            <a:r>
              <a:rPr lang="en-US" dirty="0">
                <a:solidFill>
                  <a:srgbClr val="FFFFFF"/>
                </a:solidFill>
                <a:latin typeface="ArialMT" charset="0"/>
              </a:rPr>
              <a:t>  </a:t>
            </a:r>
            <a:r>
              <a:rPr lang="en-US" dirty="0" err="1">
                <a:solidFill>
                  <a:srgbClr val="FFFFFF"/>
                </a:solidFill>
                <a:latin typeface="ArialMT" charset="0"/>
              </a:rPr>
              <a:t>É</a:t>
            </a:r>
            <a:r>
              <a:rPr lang="en-US" dirty="0" err="1" smtClean="0">
                <a:solidFill>
                  <a:srgbClr val="FFFFFF"/>
                </a:solidFill>
                <a:latin typeface="ArialMT" charset="0"/>
              </a:rPr>
              <a:t>viter</a:t>
            </a:r>
            <a:r>
              <a:rPr lang="en-US" dirty="0" smtClean="0">
                <a:solidFill>
                  <a:srgbClr val="FFFFFF"/>
                </a:solidFill>
                <a:latin typeface="ArialMT" charset="0"/>
              </a:rPr>
              <a:t> </a:t>
            </a:r>
            <a:r>
              <a:rPr lang="en-US" dirty="0">
                <a:solidFill>
                  <a:srgbClr val="FFFFFF"/>
                </a:solidFill>
                <a:latin typeface="ArialMT" charset="0"/>
              </a:rPr>
              <a:t>les phrases </a:t>
            </a:r>
            <a:r>
              <a:rPr lang="en-US" dirty="0" err="1">
                <a:solidFill>
                  <a:srgbClr val="FFFFFF"/>
                </a:solidFill>
                <a:latin typeface="ArialMT" charset="0"/>
              </a:rPr>
              <a:t>ennuyeuses</a:t>
            </a:r>
            <a:r>
              <a:rPr lang="en-US" dirty="0">
                <a:solidFill>
                  <a:srgbClr val="FFFFFF"/>
                </a:solidFill>
                <a:latin typeface="ArialMT" charset="0"/>
              </a:rPr>
              <a:t> </a:t>
            </a:r>
          </a:p>
          <a:p>
            <a:pPr>
              <a:lnSpc>
                <a:spcPct val="150000"/>
              </a:lnSpc>
              <a:buClr>
                <a:srgbClr val="FFD500"/>
              </a:buClr>
              <a:buFont typeface="Times" charset="0"/>
              <a:buChar char="•"/>
            </a:pPr>
            <a:r>
              <a:rPr lang="en-US" dirty="0">
                <a:solidFill>
                  <a:srgbClr val="FFFFFF"/>
                </a:solidFill>
                <a:latin typeface="ArialMT" charset="0"/>
              </a:rPr>
              <a:t> Ne </a:t>
            </a:r>
            <a:r>
              <a:rPr lang="en-US" dirty="0" err="1" smtClean="0">
                <a:solidFill>
                  <a:srgbClr val="FFFFFF"/>
                </a:solidFill>
                <a:latin typeface="ArialMT" charset="0"/>
              </a:rPr>
              <a:t>rajouter</a:t>
            </a:r>
            <a:r>
              <a:rPr lang="en-US" dirty="0" smtClean="0">
                <a:solidFill>
                  <a:srgbClr val="FFFFFF"/>
                </a:solidFill>
                <a:latin typeface="ArialMT" charset="0"/>
              </a:rPr>
              <a:t> </a:t>
            </a:r>
            <a:r>
              <a:rPr lang="en-US" dirty="0">
                <a:solidFill>
                  <a:srgbClr val="FFFFFF"/>
                </a:solidFill>
                <a:latin typeface="ArialMT" charset="0"/>
              </a:rPr>
              <a:t>pas </a:t>
            </a:r>
            <a:r>
              <a:rPr lang="en-US" dirty="0" smtClean="0">
                <a:solidFill>
                  <a:srgbClr val="FFFFFF"/>
                </a:solidFill>
                <a:latin typeface="ArialMT" charset="0"/>
              </a:rPr>
              <a:t>de photos </a:t>
            </a:r>
            <a:r>
              <a:rPr lang="en-US" dirty="0">
                <a:solidFill>
                  <a:srgbClr val="FFFFFF"/>
                </a:solidFill>
                <a:latin typeface="ArialMT" charset="0"/>
              </a:rPr>
              <a:t>(</a:t>
            </a:r>
            <a:r>
              <a:rPr lang="en-US" sz="1800" dirty="0">
                <a:solidFill>
                  <a:srgbClr val="FFFFFF"/>
                </a:solidFill>
                <a:latin typeface="ArialMT" charset="0"/>
              </a:rPr>
              <a:t>en plus de </a:t>
            </a:r>
            <a:r>
              <a:rPr lang="en-US" sz="1800" dirty="0" err="1">
                <a:solidFill>
                  <a:srgbClr val="FFFFFF"/>
                </a:solidFill>
                <a:latin typeface="ArialMT" charset="0"/>
              </a:rPr>
              <a:t>celle</a:t>
            </a:r>
            <a:r>
              <a:rPr lang="en-US" sz="1800" dirty="0">
                <a:solidFill>
                  <a:srgbClr val="FFFFFF"/>
                </a:solidFill>
                <a:latin typeface="ArialMT" charset="0"/>
              </a:rPr>
              <a:t> qui </a:t>
            </a:r>
            <a:r>
              <a:rPr lang="en-US" sz="1800" dirty="0" err="1">
                <a:solidFill>
                  <a:srgbClr val="FFFFFF"/>
                </a:solidFill>
                <a:latin typeface="ArialMT" charset="0"/>
              </a:rPr>
              <a:t>vous</a:t>
            </a:r>
            <a:r>
              <a:rPr lang="en-US" sz="1800" dirty="0">
                <a:solidFill>
                  <a:srgbClr val="FFFFFF"/>
                </a:solidFill>
                <a:latin typeface="ArialMT" charset="0"/>
              </a:rPr>
              <a:t> </a:t>
            </a:r>
            <a:r>
              <a:rPr lang="en-US" sz="1800" dirty="0" err="1" smtClean="0">
                <a:solidFill>
                  <a:srgbClr val="FFFFFF"/>
                </a:solidFill>
                <a:latin typeface="ArialMT" charset="0"/>
              </a:rPr>
              <a:t>présente</a:t>
            </a:r>
            <a:r>
              <a:rPr lang="en-US" sz="1800" dirty="0">
                <a:solidFill>
                  <a:srgbClr val="FFFFFF"/>
                </a:solidFill>
                <a:latin typeface="ArialMT" charset="0"/>
              </a:rPr>
              <a:t>)</a:t>
            </a:r>
            <a:endParaRPr lang="en-US" altLang="ja-JP" sz="1800" dirty="0">
              <a:solidFill>
                <a:srgbClr val="FFFFFF"/>
              </a:solidFill>
              <a:latin typeface="ArialMT" charset="0"/>
            </a:endParaRPr>
          </a:p>
          <a:p>
            <a:pPr>
              <a:lnSpc>
                <a:spcPct val="150000"/>
              </a:lnSpc>
              <a:buClr>
                <a:srgbClr val="FFD500"/>
              </a:buClr>
              <a:buFont typeface="Times" charset="0"/>
              <a:buChar char="•"/>
            </a:pPr>
            <a:r>
              <a:rPr lang="en-US" dirty="0">
                <a:solidFill>
                  <a:srgbClr val="FFFFFF"/>
                </a:solidFill>
                <a:latin typeface="ArialMT" charset="0"/>
              </a:rPr>
              <a:t>  </a:t>
            </a:r>
            <a:r>
              <a:rPr lang="en-US" dirty="0" smtClean="0">
                <a:solidFill>
                  <a:srgbClr val="FFFFFF"/>
                </a:solidFill>
                <a:latin typeface="ArialMT" charset="0"/>
              </a:rPr>
              <a:t>N</a:t>
            </a:r>
            <a:r>
              <a:rPr lang="ja-JP" altLang="en-US" dirty="0" smtClean="0">
                <a:solidFill>
                  <a:srgbClr val="FFFFFF"/>
                </a:solidFill>
                <a:latin typeface="ArialMT" charset="0"/>
              </a:rPr>
              <a:t>’</a:t>
            </a:r>
            <a:r>
              <a:rPr lang="en-US" altLang="ja-JP" dirty="0" err="1" smtClean="0">
                <a:solidFill>
                  <a:srgbClr val="FFFFFF"/>
                </a:solidFill>
                <a:latin typeface="ArialMT" charset="0"/>
              </a:rPr>
              <a:t>ajouter</a:t>
            </a:r>
            <a:r>
              <a:rPr lang="en-US" altLang="ja-JP" dirty="0" smtClean="0">
                <a:solidFill>
                  <a:srgbClr val="FFFFFF"/>
                </a:solidFill>
                <a:latin typeface="ArialMT" charset="0"/>
              </a:rPr>
              <a:t> </a:t>
            </a:r>
            <a:r>
              <a:rPr lang="en-US" altLang="ja-JP" dirty="0">
                <a:solidFill>
                  <a:srgbClr val="FFFFFF"/>
                </a:solidFill>
                <a:latin typeface="ArialMT" charset="0"/>
              </a:rPr>
              <a:t>pas le </a:t>
            </a:r>
            <a:r>
              <a:rPr lang="en-US" altLang="ja-JP" dirty="0" err="1" smtClean="0">
                <a:solidFill>
                  <a:srgbClr val="FFFFFF"/>
                </a:solidFill>
                <a:latin typeface="ArialMT" charset="0"/>
              </a:rPr>
              <a:t>côté</a:t>
            </a:r>
            <a:r>
              <a:rPr lang="en-US" altLang="ja-JP" dirty="0" smtClean="0">
                <a:solidFill>
                  <a:srgbClr val="FFFFFF"/>
                </a:solidFill>
                <a:latin typeface="ArialMT" charset="0"/>
              </a:rPr>
              <a:t> </a:t>
            </a:r>
            <a:r>
              <a:rPr lang="en-US" altLang="ja-JP" dirty="0">
                <a:solidFill>
                  <a:srgbClr val="FFFFFF"/>
                </a:solidFill>
                <a:latin typeface="ArialMT" charset="0"/>
              </a:rPr>
              <a:t>personnel, </a:t>
            </a:r>
            <a:r>
              <a:rPr lang="en-US" altLang="ja-JP" dirty="0" err="1">
                <a:solidFill>
                  <a:srgbClr val="FFFFFF"/>
                </a:solidFill>
                <a:latin typeface="ArialMT" charset="0"/>
              </a:rPr>
              <a:t>famille</a:t>
            </a:r>
            <a:r>
              <a:rPr lang="en-US" altLang="ja-JP" dirty="0">
                <a:solidFill>
                  <a:srgbClr val="FFFFFF"/>
                </a:solidFill>
                <a:latin typeface="ArialMT" charset="0"/>
              </a:rPr>
              <a:t>, </a:t>
            </a:r>
            <a:r>
              <a:rPr lang="en-US" altLang="ja-JP" dirty="0" smtClean="0">
                <a:solidFill>
                  <a:srgbClr val="FFFFFF"/>
                </a:solidFill>
                <a:latin typeface="ArialMT" charset="0"/>
              </a:rPr>
              <a:t>santé…</a:t>
            </a:r>
            <a:r>
              <a:rPr lang="en-US" altLang="ja-JP" dirty="0">
                <a:solidFill>
                  <a:srgbClr val="FFFFFF"/>
                </a:solidFill>
                <a:latin typeface="ArialMT" charset="0"/>
              </a:rPr>
              <a:t>.</a:t>
            </a:r>
            <a:endParaRPr lang="en-US" dirty="0">
              <a:solidFill>
                <a:srgbClr val="FFFFFF"/>
              </a:solidFill>
              <a:latin typeface="ArialMT" charset="0"/>
            </a:endParaRPr>
          </a:p>
        </p:txBody>
      </p:sp>
      <p:sp>
        <p:nvSpPr>
          <p:cNvPr id="39943" name="Rectangle 9"/>
          <p:cNvSpPr>
            <a:spLocks noChangeArrowheads="1"/>
          </p:cNvSpPr>
          <p:nvPr/>
        </p:nvSpPr>
        <p:spPr bwMode="auto">
          <a:xfrm>
            <a:off x="7924800" y="6324600"/>
            <a:ext cx="1044575"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200" i="1">
                <a:latin typeface="Times New Roman" charset="0"/>
              </a:rPr>
              <a:t>© </a:t>
            </a:r>
            <a:r>
              <a:rPr lang="en-US" sz="1800" b="1" i="1">
                <a:solidFill>
                  <a:schemeClr val="tx2"/>
                </a:solidFill>
                <a:latin typeface="Chalkboard" charset="0"/>
              </a:rPr>
              <a:t>COACh</a:t>
            </a:r>
          </a:p>
        </p:txBody>
      </p:sp>
      <p:sp>
        <p:nvSpPr>
          <p:cNvPr id="2" name="Espace réservé du pied de page 1"/>
          <p:cNvSpPr>
            <a:spLocks noGrp="1"/>
          </p:cNvSpPr>
          <p:nvPr>
            <p:ph type="ftr" sz="quarter" idx="11"/>
          </p:nvPr>
        </p:nvSpPr>
        <p:spPr/>
        <p:txBody>
          <a:bodyPr/>
          <a:lstStyle/>
          <a:p>
            <a:pPr>
              <a:defRPr/>
            </a:pP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663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663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663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663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6630">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663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0"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body" idx="1"/>
          </p:nvPr>
        </p:nvSpPr>
        <p:spPr>
          <a:xfrm>
            <a:off x="457200" y="1066800"/>
            <a:ext cx="8458200" cy="4114800"/>
          </a:xfrm>
        </p:spPr>
        <p:txBody>
          <a:bodyPr/>
          <a:lstStyle/>
          <a:p>
            <a:pPr eaLnBrk="1" hangingPunct="1">
              <a:lnSpc>
                <a:spcPct val="90000"/>
              </a:lnSpc>
              <a:buFontTx/>
              <a:buNone/>
            </a:pPr>
            <a:endParaRPr lang="en-US" sz="2800">
              <a:latin typeface="Arial" charset="0"/>
              <a:ea typeface="ＭＳ Ｐゴシック" charset="0"/>
              <a:cs typeface="ＭＳ Ｐゴシック" charset="0"/>
            </a:endParaRPr>
          </a:p>
          <a:p>
            <a:pPr eaLnBrk="1" hangingPunct="1">
              <a:lnSpc>
                <a:spcPct val="90000"/>
              </a:lnSpc>
              <a:buFontTx/>
              <a:buNone/>
            </a:pPr>
            <a:endParaRPr lang="en-US" sz="2800">
              <a:latin typeface="Arial" charset="0"/>
              <a:ea typeface="ＭＳ Ｐゴシック" charset="0"/>
              <a:cs typeface="ＭＳ Ｐゴシック" charset="0"/>
            </a:endParaRPr>
          </a:p>
          <a:p>
            <a:pPr eaLnBrk="1" hangingPunct="1">
              <a:lnSpc>
                <a:spcPct val="90000"/>
              </a:lnSpc>
              <a:buFontTx/>
              <a:buNone/>
            </a:pPr>
            <a:endParaRPr lang="en-US" sz="2800">
              <a:latin typeface="Arial" charset="0"/>
              <a:ea typeface="ＭＳ Ｐゴシック" charset="0"/>
              <a:cs typeface="ＭＳ Ｐゴシック" charset="0"/>
            </a:endParaRPr>
          </a:p>
          <a:p>
            <a:pPr eaLnBrk="1" hangingPunct="1">
              <a:lnSpc>
                <a:spcPct val="90000"/>
              </a:lnSpc>
              <a:buFontTx/>
              <a:buNone/>
            </a:pPr>
            <a:endParaRPr lang="en-US" sz="2800">
              <a:latin typeface="Arial" charset="0"/>
              <a:ea typeface="ＭＳ Ｐゴシック" charset="0"/>
              <a:cs typeface="ＭＳ Ｐゴシック" charset="0"/>
            </a:endParaRPr>
          </a:p>
        </p:txBody>
      </p:sp>
      <p:sp>
        <p:nvSpPr>
          <p:cNvPr id="41986" name="Text Box 3"/>
          <p:cNvSpPr txBox="1">
            <a:spLocks noChangeArrowheads="1"/>
          </p:cNvSpPr>
          <p:nvPr/>
        </p:nvSpPr>
        <p:spPr bwMode="auto">
          <a:xfrm>
            <a:off x="533400" y="685800"/>
            <a:ext cx="7504378" cy="1569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dirty="0">
                <a:solidFill>
                  <a:srgbClr val="FFE622"/>
                </a:solidFill>
              </a:rPr>
              <a:t>Pour le CV et la </a:t>
            </a:r>
            <a:r>
              <a:rPr lang="ja-JP" altLang="en-US" sz="3200" b="1" dirty="0">
                <a:solidFill>
                  <a:srgbClr val="FFE622"/>
                </a:solidFill>
              </a:rPr>
              <a:t>“</a:t>
            </a:r>
            <a:r>
              <a:rPr lang="en-US" altLang="ja-JP" sz="3200" b="1" dirty="0" err="1">
                <a:solidFill>
                  <a:srgbClr val="FFE622"/>
                </a:solidFill>
              </a:rPr>
              <a:t>lettre</a:t>
            </a:r>
            <a:r>
              <a:rPr lang="en-US" altLang="ja-JP" sz="3200" b="1" dirty="0">
                <a:solidFill>
                  <a:srgbClr val="FFE622"/>
                </a:solidFill>
              </a:rPr>
              <a:t> de </a:t>
            </a:r>
            <a:r>
              <a:rPr lang="en-US" altLang="ja-JP" sz="3200" b="1" dirty="0" smtClean="0">
                <a:solidFill>
                  <a:srgbClr val="FFE622"/>
                </a:solidFill>
              </a:rPr>
              <a:t>motivation</a:t>
            </a:r>
            <a:r>
              <a:rPr lang="ja-JP" altLang="en-US" sz="3200" b="1" dirty="0" smtClean="0">
                <a:solidFill>
                  <a:srgbClr val="FFE622"/>
                </a:solidFill>
              </a:rPr>
              <a:t>”</a:t>
            </a:r>
            <a:r>
              <a:rPr lang="en-US" altLang="ja-JP" sz="3200" b="1" dirty="0" smtClean="0">
                <a:solidFill>
                  <a:srgbClr val="FFE622"/>
                </a:solidFill>
              </a:rPr>
              <a:t> </a:t>
            </a:r>
          </a:p>
          <a:p>
            <a:r>
              <a:rPr lang="en-US" altLang="ja-JP" sz="3200" b="1" dirty="0" smtClean="0">
                <a:solidFill>
                  <a:srgbClr val="FFE622"/>
                </a:solidFill>
              </a:rPr>
              <a:t>(</a:t>
            </a:r>
            <a:r>
              <a:rPr lang="en-US" altLang="ja-JP" sz="3200" b="1" dirty="0">
                <a:solidFill>
                  <a:srgbClr val="FFE622"/>
                </a:solidFill>
              </a:rPr>
              <a:t>cover letter) </a:t>
            </a:r>
          </a:p>
          <a:p>
            <a:r>
              <a:rPr lang="en-US" sz="3200" b="1" dirty="0" err="1">
                <a:solidFill>
                  <a:srgbClr val="FFE622"/>
                </a:solidFill>
              </a:rPr>
              <a:t>Faites</a:t>
            </a:r>
            <a:r>
              <a:rPr lang="en-US" sz="3200" b="1" dirty="0">
                <a:solidFill>
                  <a:srgbClr val="FFE622"/>
                </a:solidFill>
              </a:rPr>
              <a:t> attention aux </a:t>
            </a:r>
            <a:r>
              <a:rPr lang="en-US" sz="3200" b="1" dirty="0" err="1" smtClean="0">
                <a:solidFill>
                  <a:srgbClr val="FFE622"/>
                </a:solidFill>
              </a:rPr>
              <a:t>détails</a:t>
            </a:r>
            <a:r>
              <a:rPr lang="en-US" sz="3200" b="1" dirty="0">
                <a:solidFill>
                  <a:srgbClr val="FFE622"/>
                </a:solidFill>
              </a:rPr>
              <a:t>!</a:t>
            </a:r>
          </a:p>
        </p:txBody>
      </p:sp>
      <p:sp>
        <p:nvSpPr>
          <p:cNvPr id="41987" name="Text Box 4"/>
          <p:cNvSpPr txBox="1">
            <a:spLocks noChangeArrowheads="1"/>
          </p:cNvSpPr>
          <p:nvPr/>
        </p:nvSpPr>
        <p:spPr bwMode="auto">
          <a:xfrm>
            <a:off x="1050925" y="1724025"/>
            <a:ext cx="26828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 </a:t>
            </a:r>
          </a:p>
        </p:txBody>
      </p:sp>
      <p:sp>
        <p:nvSpPr>
          <p:cNvPr id="41988" name="Text Box 5"/>
          <p:cNvSpPr txBox="1">
            <a:spLocks noChangeArrowheads="1"/>
          </p:cNvSpPr>
          <p:nvPr/>
        </p:nvSpPr>
        <p:spPr bwMode="auto">
          <a:xfrm>
            <a:off x="1143000" y="3200400"/>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fr-FR"/>
          </a:p>
        </p:txBody>
      </p:sp>
      <p:sp>
        <p:nvSpPr>
          <p:cNvPr id="41989" name="Text Box 6"/>
          <p:cNvSpPr txBox="1">
            <a:spLocks noChangeArrowheads="1"/>
          </p:cNvSpPr>
          <p:nvPr/>
        </p:nvSpPr>
        <p:spPr bwMode="auto">
          <a:xfrm>
            <a:off x="457200" y="5791200"/>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fr-FR">
              <a:solidFill>
                <a:srgbClr val="000000"/>
              </a:solidFill>
              <a:latin typeface="ArialMT" charset="0"/>
            </a:endParaRPr>
          </a:p>
        </p:txBody>
      </p:sp>
      <p:sp>
        <p:nvSpPr>
          <p:cNvPr id="28678" name="Text Box 7"/>
          <p:cNvSpPr txBox="1">
            <a:spLocks noChangeArrowheads="1"/>
          </p:cNvSpPr>
          <p:nvPr/>
        </p:nvSpPr>
        <p:spPr bwMode="auto">
          <a:xfrm>
            <a:off x="228600" y="2514600"/>
            <a:ext cx="7635875" cy="342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150000"/>
              </a:lnSpc>
              <a:buClr>
                <a:srgbClr val="FFD500"/>
              </a:buClr>
              <a:buFont typeface="Times" charset="0"/>
              <a:buChar char="•"/>
            </a:pPr>
            <a:r>
              <a:rPr lang="en-US" dirty="0">
                <a:solidFill>
                  <a:srgbClr val="FFFFFF"/>
                </a:solidFill>
                <a:latin typeface="ArialMT" charset="0"/>
              </a:rPr>
              <a:t>  </a:t>
            </a:r>
            <a:r>
              <a:rPr lang="en-US" b="1" dirty="0" err="1">
                <a:solidFill>
                  <a:srgbClr val="FFFFFF"/>
                </a:solidFill>
                <a:latin typeface="ArialMT" charset="0"/>
              </a:rPr>
              <a:t>Relisez</a:t>
            </a:r>
            <a:r>
              <a:rPr lang="en-US" b="1" dirty="0">
                <a:solidFill>
                  <a:srgbClr val="FFFFFF"/>
                </a:solidFill>
                <a:latin typeface="ArialMT" charset="0"/>
              </a:rPr>
              <a:t>, </a:t>
            </a:r>
            <a:r>
              <a:rPr lang="en-US" b="1" dirty="0" err="1">
                <a:solidFill>
                  <a:srgbClr val="FFFFFF"/>
                </a:solidFill>
                <a:latin typeface="ArialMT" charset="0"/>
              </a:rPr>
              <a:t>v</a:t>
            </a:r>
            <a:r>
              <a:rPr lang="en-US" b="1" dirty="0" err="1" smtClean="0">
                <a:solidFill>
                  <a:srgbClr val="FFFFFF"/>
                </a:solidFill>
                <a:latin typeface="ArialMT" charset="0"/>
              </a:rPr>
              <a:t>érifiez</a:t>
            </a:r>
            <a:r>
              <a:rPr lang="en-US" b="1" dirty="0">
                <a:solidFill>
                  <a:srgbClr val="FFFFFF"/>
                </a:solidFill>
                <a:latin typeface="ArialMT" charset="0"/>
              </a:rPr>
              <a:t>, </a:t>
            </a:r>
            <a:r>
              <a:rPr lang="en-US" b="1" dirty="0" err="1">
                <a:solidFill>
                  <a:srgbClr val="FFFFFF"/>
                </a:solidFill>
                <a:latin typeface="ArialMT" charset="0"/>
              </a:rPr>
              <a:t>relisez</a:t>
            </a:r>
            <a:r>
              <a:rPr lang="en-US" b="1" dirty="0">
                <a:solidFill>
                  <a:srgbClr val="FFFFFF"/>
                </a:solidFill>
                <a:latin typeface="ArialMT" charset="0"/>
              </a:rPr>
              <a:t> et </a:t>
            </a:r>
            <a:r>
              <a:rPr lang="en-US" b="1" dirty="0" err="1" smtClean="0">
                <a:solidFill>
                  <a:srgbClr val="FFFFFF"/>
                </a:solidFill>
                <a:latin typeface="ArialMT" charset="0"/>
              </a:rPr>
              <a:t>vérifiez</a:t>
            </a:r>
            <a:r>
              <a:rPr lang="en-US" b="1" dirty="0" smtClean="0">
                <a:solidFill>
                  <a:srgbClr val="FFFFFF"/>
                </a:solidFill>
                <a:latin typeface="ArialMT" charset="0"/>
              </a:rPr>
              <a:t> </a:t>
            </a:r>
            <a:r>
              <a:rPr lang="en-US" b="1" dirty="0">
                <a:solidFill>
                  <a:srgbClr val="FFFFFF"/>
                </a:solidFill>
                <a:latin typeface="ArialMT" charset="0"/>
              </a:rPr>
              <a:t>encore! </a:t>
            </a:r>
          </a:p>
          <a:p>
            <a:pPr>
              <a:lnSpc>
                <a:spcPct val="150000"/>
              </a:lnSpc>
              <a:buClr>
                <a:srgbClr val="FFD500"/>
              </a:buClr>
              <a:buFont typeface="Times" charset="0"/>
              <a:buChar char="•"/>
            </a:pPr>
            <a:r>
              <a:rPr lang="en-US" dirty="0">
                <a:solidFill>
                  <a:srgbClr val="FFFFFF"/>
                </a:solidFill>
                <a:latin typeface="ArialMT" charset="0"/>
              </a:rPr>
              <a:t>  Faire lire </a:t>
            </a:r>
            <a:r>
              <a:rPr lang="en-US" dirty="0" err="1">
                <a:solidFill>
                  <a:srgbClr val="FFFFFF"/>
                </a:solidFill>
                <a:latin typeface="ArialMT" charset="0"/>
              </a:rPr>
              <a:t>votre</a:t>
            </a:r>
            <a:r>
              <a:rPr lang="en-US" dirty="0">
                <a:solidFill>
                  <a:srgbClr val="FFFFFF"/>
                </a:solidFill>
                <a:latin typeface="ArialMT" charset="0"/>
              </a:rPr>
              <a:t> dossier par d</a:t>
            </a:r>
            <a:r>
              <a:rPr lang="ja-JP" altLang="en-US" dirty="0">
                <a:solidFill>
                  <a:srgbClr val="FFFFFF"/>
                </a:solidFill>
                <a:latin typeface="ArialMT" charset="0"/>
              </a:rPr>
              <a:t>’</a:t>
            </a:r>
            <a:r>
              <a:rPr lang="en-US" altLang="ja-JP" dirty="0" err="1">
                <a:solidFill>
                  <a:srgbClr val="FFFFFF"/>
                </a:solidFill>
                <a:latin typeface="ArialMT" charset="0"/>
              </a:rPr>
              <a:t>autres</a:t>
            </a:r>
            <a:r>
              <a:rPr lang="en-US" altLang="ja-JP" dirty="0">
                <a:solidFill>
                  <a:srgbClr val="FFFFFF"/>
                </a:solidFill>
                <a:latin typeface="ArialMT" charset="0"/>
              </a:rPr>
              <a:t> qui </a:t>
            </a:r>
            <a:r>
              <a:rPr lang="en-US" altLang="ja-JP" dirty="0" err="1">
                <a:solidFill>
                  <a:srgbClr val="FFFFFF"/>
                </a:solidFill>
                <a:latin typeface="ArialMT" charset="0"/>
              </a:rPr>
              <a:t>devraient</a:t>
            </a:r>
            <a:r>
              <a:rPr lang="en-US" altLang="ja-JP" dirty="0">
                <a:solidFill>
                  <a:srgbClr val="FFFFFF"/>
                </a:solidFill>
                <a:latin typeface="ArialMT" charset="0"/>
              </a:rPr>
              <a:t> 	</a:t>
            </a:r>
            <a:r>
              <a:rPr lang="en-US" altLang="ja-JP" dirty="0" err="1">
                <a:solidFill>
                  <a:srgbClr val="FFFFFF"/>
                </a:solidFill>
                <a:latin typeface="ArialMT" charset="0"/>
              </a:rPr>
              <a:t>vous</a:t>
            </a:r>
            <a:r>
              <a:rPr lang="en-US" altLang="ja-JP" dirty="0">
                <a:solidFill>
                  <a:srgbClr val="FFFFFF"/>
                </a:solidFill>
                <a:latin typeface="ArialMT" charset="0"/>
              </a:rPr>
              <a:t> </a:t>
            </a:r>
            <a:r>
              <a:rPr lang="en-US" altLang="ja-JP" dirty="0" err="1">
                <a:solidFill>
                  <a:srgbClr val="FFFFFF"/>
                </a:solidFill>
                <a:latin typeface="ArialMT" charset="0"/>
              </a:rPr>
              <a:t>donner</a:t>
            </a:r>
            <a:r>
              <a:rPr lang="en-US" altLang="ja-JP" dirty="0">
                <a:solidFill>
                  <a:srgbClr val="FFFFFF"/>
                </a:solidFill>
                <a:latin typeface="ArialMT" charset="0"/>
              </a:rPr>
              <a:t> des suggestions. </a:t>
            </a:r>
          </a:p>
          <a:p>
            <a:pPr>
              <a:lnSpc>
                <a:spcPct val="150000"/>
              </a:lnSpc>
              <a:buClr>
                <a:srgbClr val="FFD500"/>
              </a:buClr>
              <a:buFont typeface="Times" charset="0"/>
              <a:buChar char="•"/>
            </a:pPr>
            <a:r>
              <a:rPr lang="en-US" dirty="0">
                <a:solidFill>
                  <a:srgbClr val="FFFFFF"/>
                </a:solidFill>
                <a:latin typeface="ArialMT" charset="0"/>
              </a:rPr>
              <a:t>   </a:t>
            </a:r>
            <a:r>
              <a:rPr lang="en-US" dirty="0" err="1">
                <a:solidFill>
                  <a:srgbClr val="FFFFFF"/>
                </a:solidFill>
                <a:latin typeface="ArialMT" charset="0"/>
              </a:rPr>
              <a:t>Convertir</a:t>
            </a:r>
            <a:r>
              <a:rPr lang="en-US" dirty="0">
                <a:solidFill>
                  <a:srgbClr val="FFFFFF"/>
                </a:solidFill>
                <a:latin typeface="ArialMT" charset="0"/>
              </a:rPr>
              <a:t> </a:t>
            </a:r>
            <a:r>
              <a:rPr lang="en-US" dirty="0" err="1">
                <a:solidFill>
                  <a:srgbClr val="FFFFFF"/>
                </a:solidFill>
                <a:latin typeface="ArialMT" charset="0"/>
              </a:rPr>
              <a:t>votre</a:t>
            </a:r>
            <a:r>
              <a:rPr lang="en-US" dirty="0">
                <a:solidFill>
                  <a:srgbClr val="FFFFFF"/>
                </a:solidFill>
                <a:latin typeface="ArialMT" charset="0"/>
              </a:rPr>
              <a:t> CV en un </a:t>
            </a:r>
            <a:r>
              <a:rPr lang="en-US" dirty="0" err="1" smtClean="0">
                <a:solidFill>
                  <a:srgbClr val="FFFFFF"/>
                </a:solidFill>
                <a:latin typeface="ArialMT" charset="0"/>
              </a:rPr>
              <a:t>fichier</a:t>
            </a:r>
            <a:r>
              <a:rPr lang="en-US" dirty="0" smtClean="0">
                <a:solidFill>
                  <a:srgbClr val="FFFFFF"/>
                </a:solidFill>
                <a:latin typeface="ArialMT" charset="0"/>
              </a:rPr>
              <a:t> </a:t>
            </a:r>
            <a:r>
              <a:rPr lang="en-US" dirty="0">
                <a:solidFill>
                  <a:srgbClr val="FFFFFF"/>
                </a:solidFill>
                <a:latin typeface="ArialMT" charset="0"/>
              </a:rPr>
              <a:t>de format </a:t>
            </a:r>
            <a:r>
              <a:rPr lang="en-US" dirty="0" err="1">
                <a:solidFill>
                  <a:srgbClr val="FFFFFF"/>
                </a:solidFill>
                <a:latin typeface="ArialMT" charset="0"/>
              </a:rPr>
              <a:t>pdf</a:t>
            </a:r>
            <a:endParaRPr lang="en-US" sz="2600" dirty="0">
              <a:solidFill>
                <a:srgbClr val="FFFFFF"/>
              </a:solidFill>
              <a:latin typeface="ArialMT" charset="0"/>
            </a:endParaRPr>
          </a:p>
          <a:p>
            <a:pPr>
              <a:lnSpc>
                <a:spcPct val="150000"/>
              </a:lnSpc>
              <a:buClr>
                <a:srgbClr val="FFD500"/>
              </a:buClr>
              <a:buFont typeface="Times" charset="0"/>
              <a:buChar char="•"/>
            </a:pPr>
            <a:r>
              <a:rPr lang="en-US" sz="2600" dirty="0">
                <a:solidFill>
                  <a:srgbClr val="FFFFFF"/>
                </a:solidFill>
                <a:latin typeface="ArialMT" charset="0"/>
              </a:rPr>
              <a:t>  </a:t>
            </a:r>
            <a:r>
              <a:rPr lang="en-US" sz="2600" dirty="0" err="1" smtClean="0">
                <a:solidFill>
                  <a:srgbClr val="FFFFFF"/>
                </a:solidFill>
                <a:latin typeface="ArialMT" charset="0"/>
              </a:rPr>
              <a:t>Être</a:t>
            </a:r>
            <a:r>
              <a:rPr lang="en-US" sz="2600" dirty="0" smtClean="0">
                <a:solidFill>
                  <a:srgbClr val="FFFFFF"/>
                </a:solidFill>
                <a:latin typeface="ArialMT" charset="0"/>
              </a:rPr>
              <a:t> </a:t>
            </a:r>
            <a:r>
              <a:rPr lang="en-US" sz="2600" dirty="0" err="1" smtClean="0">
                <a:solidFill>
                  <a:srgbClr val="FFFFFF"/>
                </a:solidFill>
                <a:latin typeface="ArialMT" charset="0"/>
              </a:rPr>
              <a:t>certains</a:t>
            </a:r>
            <a:r>
              <a:rPr lang="en-US" sz="2600" dirty="0" smtClean="0">
                <a:solidFill>
                  <a:srgbClr val="FFFFFF"/>
                </a:solidFill>
                <a:latin typeface="ArialMT" charset="0"/>
              </a:rPr>
              <a:t> </a:t>
            </a:r>
            <a:r>
              <a:rPr lang="en-US" sz="2600" dirty="0" err="1">
                <a:solidFill>
                  <a:srgbClr val="FFFFFF"/>
                </a:solidFill>
                <a:latin typeface="ArialMT" charset="0"/>
              </a:rPr>
              <a:t>qu</a:t>
            </a:r>
            <a:r>
              <a:rPr lang="ja-JP" altLang="en-US" sz="2600" dirty="0">
                <a:solidFill>
                  <a:srgbClr val="FFFFFF"/>
                </a:solidFill>
                <a:latin typeface="ArialMT" charset="0"/>
              </a:rPr>
              <a:t>’</a:t>
            </a:r>
            <a:r>
              <a:rPr lang="en-US" altLang="ja-JP" sz="2600" dirty="0" err="1">
                <a:solidFill>
                  <a:srgbClr val="FFFFFF"/>
                </a:solidFill>
                <a:latin typeface="ArialMT" charset="0"/>
              </a:rPr>
              <a:t>il</a:t>
            </a:r>
            <a:r>
              <a:rPr lang="en-US" altLang="ja-JP" sz="2600" dirty="0">
                <a:solidFill>
                  <a:srgbClr val="FFFFFF"/>
                </a:solidFill>
                <a:latin typeface="ArialMT" charset="0"/>
              </a:rPr>
              <a:t> </a:t>
            </a:r>
            <a:r>
              <a:rPr lang="en-US" altLang="ja-JP" sz="2600" dirty="0" err="1">
                <a:solidFill>
                  <a:srgbClr val="FFFFFF"/>
                </a:solidFill>
                <a:latin typeface="ArialMT" charset="0"/>
              </a:rPr>
              <a:t>peut</a:t>
            </a:r>
            <a:r>
              <a:rPr lang="en-US" altLang="ja-JP" sz="2600" dirty="0">
                <a:solidFill>
                  <a:srgbClr val="FFFFFF"/>
                </a:solidFill>
                <a:latin typeface="ArialMT" charset="0"/>
              </a:rPr>
              <a:t> </a:t>
            </a:r>
            <a:r>
              <a:rPr lang="en-US" altLang="ja-JP" sz="2600" dirty="0" err="1" smtClean="0">
                <a:solidFill>
                  <a:srgbClr val="FFFFFF"/>
                </a:solidFill>
                <a:latin typeface="ArialMT" charset="0"/>
              </a:rPr>
              <a:t>être</a:t>
            </a:r>
            <a:r>
              <a:rPr lang="en-US" altLang="ja-JP" sz="2600" dirty="0" smtClean="0">
                <a:solidFill>
                  <a:srgbClr val="FFFFFF"/>
                </a:solidFill>
                <a:latin typeface="ArialMT" charset="0"/>
              </a:rPr>
              <a:t> </a:t>
            </a:r>
            <a:r>
              <a:rPr lang="en-US" altLang="ja-JP" sz="2600" dirty="0" err="1" smtClean="0">
                <a:solidFill>
                  <a:srgbClr val="FFFFFF"/>
                </a:solidFill>
                <a:latin typeface="ArialMT" charset="0"/>
              </a:rPr>
              <a:t>scanné</a:t>
            </a:r>
            <a:r>
              <a:rPr lang="en-US" altLang="ja-JP" sz="2600" dirty="0" smtClean="0">
                <a:solidFill>
                  <a:srgbClr val="FFFFFF"/>
                </a:solidFill>
                <a:latin typeface="ArialMT" charset="0"/>
              </a:rPr>
              <a:t> </a:t>
            </a:r>
            <a:r>
              <a:rPr lang="en-US" altLang="ja-JP" sz="2600" dirty="0" err="1">
                <a:solidFill>
                  <a:srgbClr val="FFFFFF"/>
                </a:solidFill>
                <a:latin typeface="ArialMT" charset="0"/>
              </a:rPr>
              <a:t>lisiblement</a:t>
            </a:r>
            <a:endParaRPr lang="en-US" altLang="ja-JP" sz="2600" dirty="0">
              <a:solidFill>
                <a:srgbClr val="FFFFFF"/>
              </a:solidFill>
              <a:latin typeface="ArialMT" charset="0"/>
            </a:endParaRPr>
          </a:p>
          <a:p>
            <a:pPr>
              <a:lnSpc>
                <a:spcPct val="150000"/>
              </a:lnSpc>
              <a:buClr>
                <a:srgbClr val="FFD500"/>
              </a:buClr>
              <a:buFont typeface="Times" charset="0"/>
              <a:buNone/>
            </a:pPr>
            <a:endParaRPr lang="en-US" dirty="0">
              <a:solidFill>
                <a:srgbClr val="FFFFFF"/>
              </a:solidFill>
              <a:latin typeface="ArialMT" charset="0"/>
            </a:endParaRPr>
          </a:p>
        </p:txBody>
      </p:sp>
      <p:sp>
        <p:nvSpPr>
          <p:cNvPr id="41991" name="Rectangle 8"/>
          <p:cNvSpPr>
            <a:spLocks noChangeArrowheads="1"/>
          </p:cNvSpPr>
          <p:nvPr/>
        </p:nvSpPr>
        <p:spPr bwMode="auto">
          <a:xfrm>
            <a:off x="7924800" y="6400800"/>
            <a:ext cx="1044575"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200" i="1">
                <a:latin typeface="Times New Roman" charset="0"/>
              </a:rPr>
              <a:t>© </a:t>
            </a:r>
            <a:r>
              <a:rPr lang="en-US" sz="1800" b="1" i="1">
                <a:solidFill>
                  <a:schemeClr val="tx2"/>
                </a:solidFill>
                <a:latin typeface="Chalkboard" charset="0"/>
              </a:rPr>
              <a:t>COACh</a:t>
            </a:r>
          </a:p>
        </p:txBody>
      </p:sp>
      <p:pic>
        <p:nvPicPr>
          <p:cNvPr id="3380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1600200"/>
            <a:ext cx="1676400" cy="142081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space réservé du pied de page 1"/>
          <p:cNvSpPr>
            <a:spLocks noGrp="1"/>
          </p:cNvSpPr>
          <p:nvPr>
            <p:ph type="ftr" sz="quarter" idx="11"/>
          </p:nvPr>
        </p:nvSpPr>
        <p:spPr/>
        <p:txBody>
          <a:bodyPr/>
          <a:lstStyle/>
          <a:p>
            <a:pPr>
              <a:defRPr/>
            </a:pP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idx="4294967295"/>
          </p:nvPr>
        </p:nvSpPr>
        <p:spPr>
          <a:xfrm>
            <a:off x="0" y="1981200"/>
            <a:ext cx="7772400" cy="4114800"/>
          </a:xfrm>
        </p:spPr>
        <p:txBody>
          <a:bodyPr/>
          <a:lstStyle/>
          <a:p>
            <a:pPr eaLnBrk="1" hangingPunct="1">
              <a:lnSpc>
                <a:spcPct val="90000"/>
              </a:lnSpc>
              <a:buFontTx/>
              <a:buNone/>
            </a:pPr>
            <a:endParaRPr lang="en-US" sz="2800">
              <a:latin typeface="Arial" charset="0"/>
              <a:ea typeface="ＭＳ Ｐゴシック" charset="0"/>
              <a:cs typeface="ＭＳ Ｐゴシック" charset="0"/>
            </a:endParaRPr>
          </a:p>
          <a:p>
            <a:pPr eaLnBrk="1" hangingPunct="1">
              <a:lnSpc>
                <a:spcPct val="90000"/>
              </a:lnSpc>
              <a:buFontTx/>
              <a:buNone/>
            </a:pPr>
            <a:endParaRPr lang="en-US" sz="2800">
              <a:latin typeface="Arial" charset="0"/>
              <a:ea typeface="ＭＳ Ｐゴシック" charset="0"/>
              <a:cs typeface="ＭＳ Ｐゴシック" charset="0"/>
            </a:endParaRPr>
          </a:p>
          <a:p>
            <a:pPr eaLnBrk="1" hangingPunct="1">
              <a:lnSpc>
                <a:spcPct val="90000"/>
              </a:lnSpc>
              <a:buFontTx/>
              <a:buNone/>
            </a:pPr>
            <a:endParaRPr lang="en-US" sz="2800">
              <a:latin typeface="Arial" charset="0"/>
              <a:ea typeface="ＭＳ Ｐゴシック" charset="0"/>
              <a:cs typeface="ＭＳ Ｐゴシック" charset="0"/>
            </a:endParaRPr>
          </a:p>
          <a:p>
            <a:pPr eaLnBrk="1" hangingPunct="1">
              <a:lnSpc>
                <a:spcPct val="90000"/>
              </a:lnSpc>
              <a:buFontTx/>
              <a:buNone/>
            </a:pPr>
            <a:endParaRPr lang="en-US" sz="2800">
              <a:latin typeface="Arial" charset="0"/>
              <a:ea typeface="ＭＳ Ｐゴシック" charset="0"/>
              <a:cs typeface="ＭＳ Ｐゴシック" charset="0"/>
            </a:endParaRPr>
          </a:p>
        </p:txBody>
      </p:sp>
      <p:sp>
        <p:nvSpPr>
          <p:cNvPr id="44034" name="Text Box 3"/>
          <p:cNvSpPr txBox="1">
            <a:spLocks noChangeArrowheads="1"/>
          </p:cNvSpPr>
          <p:nvPr/>
        </p:nvSpPr>
        <p:spPr bwMode="auto">
          <a:xfrm>
            <a:off x="152400" y="381000"/>
            <a:ext cx="8235548" cy="1077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err="1">
                <a:solidFill>
                  <a:srgbClr val="FFE622"/>
                </a:solidFill>
              </a:rPr>
              <a:t>É</a:t>
            </a:r>
            <a:r>
              <a:rPr lang="en-US" sz="3200" b="1" dirty="0" err="1" smtClean="0">
                <a:solidFill>
                  <a:srgbClr val="FFE622"/>
                </a:solidFill>
              </a:rPr>
              <a:t>crire</a:t>
            </a:r>
            <a:r>
              <a:rPr lang="en-US" sz="3200" b="1" dirty="0" smtClean="0">
                <a:solidFill>
                  <a:srgbClr val="FFE622"/>
                </a:solidFill>
              </a:rPr>
              <a:t> </a:t>
            </a:r>
            <a:r>
              <a:rPr lang="en-US" sz="3200" b="1" dirty="0">
                <a:solidFill>
                  <a:srgbClr val="FFE622"/>
                </a:solidFill>
              </a:rPr>
              <a:t>un </a:t>
            </a:r>
            <a:r>
              <a:rPr lang="en-US" sz="3200" b="1" dirty="0" err="1">
                <a:solidFill>
                  <a:srgbClr val="FFE622"/>
                </a:solidFill>
              </a:rPr>
              <a:t>lettre</a:t>
            </a:r>
            <a:r>
              <a:rPr lang="en-US" sz="3200" b="1" dirty="0">
                <a:solidFill>
                  <a:srgbClr val="FFE622"/>
                </a:solidFill>
              </a:rPr>
              <a:t> </a:t>
            </a:r>
            <a:r>
              <a:rPr lang="en-US" sz="3200" b="1" dirty="0" err="1">
                <a:solidFill>
                  <a:srgbClr val="FFE622"/>
                </a:solidFill>
              </a:rPr>
              <a:t>captivante</a:t>
            </a:r>
            <a:r>
              <a:rPr lang="en-US" sz="3200" b="1" dirty="0">
                <a:solidFill>
                  <a:srgbClr val="FFE622"/>
                </a:solidFill>
              </a:rPr>
              <a:t> et </a:t>
            </a:r>
            <a:r>
              <a:rPr lang="en-US" sz="3200" b="1" dirty="0" err="1" smtClean="0">
                <a:solidFill>
                  <a:srgbClr val="FFE622"/>
                </a:solidFill>
              </a:rPr>
              <a:t>intéressante</a:t>
            </a:r>
            <a:r>
              <a:rPr lang="en-US" sz="3200" b="1" dirty="0" smtClean="0">
                <a:solidFill>
                  <a:srgbClr val="FFE622"/>
                </a:solidFill>
              </a:rPr>
              <a:t> </a:t>
            </a:r>
          </a:p>
          <a:p>
            <a:pPr algn="ctr"/>
            <a:r>
              <a:rPr lang="en-US" sz="3200" b="1" dirty="0" err="1" smtClean="0">
                <a:solidFill>
                  <a:srgbClr val="FFE622"/>
                </a:solidFill>
              </a:rPr>
              <a:t>à</a:t>
            </a:r>
            <a:r>
              <a:rPr lang="en-US" sz="3200" b="1" dirty="0" smtClean="0">
                <a:solidFill>
                  <a:srgbClr val="FFE622"/>
                </a:solidFill>
              </a:rPr>
              <a:t> lire</a:t>
            </a:r>
            <a:endParaRPr lang="en-US" sz="3200" b="1" dirty="0">
              <a:solidFill>
                <a:srgbClr val="FFE622"/>
              </a:solidFill>
            </a:endParaRPr>
          </a:p>
        </p:txBody>
      </p:sp>
      <p:sp>
        <p:nvSpPr>
          <p:cNvPr id="44035" name="Text Box 4"/>
          <p:cNvSpPr txBox="1">
            <a:spLocks noChangeArrowheads="1"/>
          </p:cNvSpPr>
          <p:nvPr/>
        </p:nvSpPr>
        <p:spPr bwMode="auto">
          <a:xfrm>
            <a:off x="1050925" y="1724025"/>
            <a:ext cx="26828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 </a:t>
            </a:r>
          </a:p>
        </p:txBody>
      </p:sp>
      <p:sp>
        <p:nvSpPr>
          <p:cNvPr id="44036" name="Text Box 5"/>
          <p:cNvSpPr txBox="1">
            <a:spLocks noChangeArrowheads="1"/>
          </p:cNvSpPr>
          <p:nvPr/>
        </p:nvSpPr>
        <p:spPr bwMode="auto">
          <a:xfrm>
            <a:off x="1143000" y="3200400"/>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fr-FR"/>
          </a:p>
        </p:txBody>
      </p:sp>
      <p:sp>
        <p:nvSpPr>
          <p:cNvPr id="44037" name="Text Box 6"/>
          <p:cNvSpPr txBox="1">
            <a:spLocks noChangeArrowheads="1"/>
          </p:cNvSpPr>
          <p:nvPr/>
        </p:nvSpPr>
        <p:spPr bwMode="auto">
          <a:xfrm>
            <a:off x="457200" y="5791200"/>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fr-FR">
              <a:solidFill>
                <a:srgbClr val="000000"/>
              </a:solidFill>
              <a:latin typeface="ArialMT" charset="0"/>
            </a:endParaRPr>
          </a:p>
        </p:txBody>
      </p:sp>
      <p:sp>
        <p:nvSpPr>
          <p:cNvPr id="44038" name="Rectangle 8"/>
          <p:cNvSpPr>
            <a:spLocks noChangeArrowheads="1"/>
          </p:cNvSpPr>
          <p:nvPr/>
        </p:nvSpPr>
        <p:spPr bwMode="auto">
          <a:xfrm>
            <a:off x="609600" y="1676400"/>
            <a:ext cx="7467600" cy="440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180000"/>
              </a:lnSpc>
              <a:buClr>
                <a:srgbClr val="FFE622"/>
              </a:buClr>
              <a:buFont typeface="Times" charset="0"/>
              <a:buChar char="•"/>
            </a:pPr>
            <a:r>
              <a:rPr lang="en-US" dirty="0">
                <a:solidFill>
                  <a:schemeClr val="accent1"/>
                </a:solidFill>
              </a:rPr>
              <a:t>  La </a:t>
            </a:r>
            <a:r>
              <a:rPr lang="en-US" dirty="0" err="1">
                <a:solidFill>
                  <a:schemeClr val="accent1"/>
                </a:solidFill>
              </a:rPr>
              <a:t>lettre</a:t>
            </a:r>
            <a:r>
              <a:rPr lang="en-US" dirty="0">
                <a:solidFill>
                  <a:schemeClr val="accent1"/>
                </a:solidFill>
              </a:rPr>
              <a:t> </a:t>
            </a:r>
            <a:r>
              <a:rPr lang="en-US" dirty="0" err="1">
                <a:solidFill>
                  <a:schemeClr val="accent1"/>
                </a:solidFill>
              </a:rPr>
              <a:t>doit</a:t>
            </a:r>
            <a:r>
              <a:rPr lang="en-US" dirty="0">
                <a:solidFill>
                  <a:schemeClr val="accent1"/>
                </a:solidFill>
              </a:rPr>
              <a:t> </a:t>
            </a:r>
            <a:r>
              <a:rPr lang="en-US" dirty="0" err="1" smtClean="0">
                <a:solidFill>
                  <a:schemeClr val="accent1"/>
                </a:solidFill>
              </a:rPr>
              <a:t>être</a:t>
            </a:r>
            <a:r>
              <a:rPr lang="en-US" dirty="0" smtClean="0">
                <a:solidFill>
                  <a:schemeClr val="accent1"/>
                </a:solidFill>
              </a:rPr>
              <a:t> </a:t>
            </a:r>
            <a:r>
              <a:rPr lang="en-US" dirty="0" err="1">
                <a:solidFill>
                  <a:schemeClr val="accent1"/>
                </a:solidFill>
              </a:rPr>
              <a:t>claire</a:t>
            </a:r>
            <a:r>
              <a:rPr lang="en-US" dirty="0">
                <a:solidFill>
                  <a:schemeClr val="accent1"/>
                </a:solidFill>
              </a:rPr>
              <a:t>, </a:t>
            </a:r>
            <a:r>
              <a:rPr lang="en-US" dirty="0" smtClean="0">
                <a:solidFill>
                  <a:schemeClr val="accent1"/>
                </a:solidFill>
              </a:rPr>
              <a:t>concise </a:t>
            </a:r>
            <a:r>
              <a:rPr lang="en-US" dirty="0">
                <a:solidFill>
                  <a:schemeClr val="accent1"/>
                </a:solidFill>
              </a:rPr>
              <a:t>(1-2 pages)</a:t>
            </a:r>
          </a:p>
          <a:p>
            <a:pPr>
              <a:lnSpc>
                <a:spcPct val="180000"/>
              </a:lnSpc>
              <a:buClr>
                <a:srgbClr val="FFE622"/>
              </a:buClr>
              <a:buFont typeface="Times" charset="0"/>
              <a:buChar char="•"/>
            </a:pPr>
            <a:r>
              <a:rPr lang="en-US" dirty="0">
                <a:solidFill>
                  <a:schemeClr val="accent1"/>
                </a:solidFill>
              </a:rPr>
              <a:t>  Donner </a:t>
            </a:r>
            <a:r>
              <a:rPr lang="en-US" dirty="0" err="1">
                <a:solidFill>
                  <a:schemeClr val="accent1"/>
                </a:solidFill>
              </a:rPr>
              <a:t>une</a:t>
            </a:r>
            <a:r>
              <a:rPr lang="en-US" dirty="0">
                <a:solidFill>
                  <a:schemeClr val="accent1"/>
                </a:solidFill>
              </a:rPr>
              <a:t> </a:t>
            </a:r>
            <a:r>
              <a:rPr lang="en-US" dirty="0" err="1">
                <a:solidFill>
                  <a:schemeClr val="accent1"/>
                </a:solidFill>
              </a:rPr>
              <a:t>touche</a:t>
            </a:r>
            <a:r>
              <a:rPr lang="en-US" dirty="0">
                <a:solidFill>
                  <a:schemeClr val="accent1"/>
                </a:solidFill>
              </a:rPr>
              <a:t> </a:t>
            </a:r>
            <a:r>
              <a:rPr lang="en-US" dirty="0" err="1">
                <a:solidFill>
                  <a:schemeClr val="accent1"/>
                </a:solidFill>
              </a:rPr>
              <a:t>personnelle</a:t>
            </a:r>
            <a:r>
              <a:rPr lang="en-US" dirty="0">
                <a:solidFill>
                  <a:schemeClr val="accent1"/>
                </a:solidFill>
              </a:rPr>
              <a:t> </a:t>
            </a:r>
            <a:r>
              <a:rPr lang="en-US" dirty="0" err="1" smtClean="0">
                <a:solidFill>
                  <a:schemeClr val="accent1"/>
                </a:solidFill>
              </a:rPr>
              <a:t>à</a:t>
            </a:r>
            <a:r>
              <a:rPr lang="en-US" dirty="0" smtClean="0">
                <a:solidFill>
                  <a:schemeClr val="accent1"/>
                </a:solidFill>
              </a:rPr>
              <a:t> </a:t>
            </a:r>
            <a:r>
              <a:rPr lang="en-US" dirty="0" err="1">
                <a:solidFill>
                  <a:schemeClr val="accent1"/>
                </a:solidFill>
              </a:rPr>
              <a:t>votre</a:t>
            </a:r>
            <a:r>
              <a:rPr lang="en-US" dirty="0">
                <a:solidFill>
                  <a:schemeClr val="accent1"/>
                </a:solidFill>
              </a:rPr>
              <a:t> </a:t>
            </a:r>
            <a:r>
              <a:rPr lang="en-US" dirty="0" smtClean="0">
                <a:solidFill>
                  <a:schemeClr val="accent1"/>
                </a:solidFill>
              </a:rPr>
              <a:t>candidature</a:t>
            </a:r>
            <a:endParaRPr lang="en-US" dirty="0">
              <a:solidFill>
                <a:schemeClr val="accent1"/>
              </a:solidFill>
            </a:endParaRPr>
          </a:p>
          <a:p>
            <a:pPr>
              <a:lnSpc>
                <a:spcPct val="180000"/>
              </a:lnSpc>
              <a:buClr>
                <a:srgbClr val="FFE622"/>
              </a:buClr>
              <a:buFont typeface="Times" charset="0"/>
              <a:buChar char="•"/>
            </a:pPr>
            <a:r>
              <a:rPr lang="en-US" dirty="0">
                <a:solidFill>
                  <a:schemeClr val="accent1"/>
                </a:solidFill>
              </a:rPr>
              <a:t>  Ne </a:t>
            </a:r>
            <a:r>
              <a:rPr lang="en-US" dirty="0" err="1" smtClean="0">
                <a:solidFill>
                  <a:schemeClr val="accent1"/>
                </a:solidFill>
              </a:rPr>
              <a:t>répéter</a:t>
            </a:r>
            <a:r>
              <a:rPr lang="en-US" dirty="0" smtClean="0">
                <a:solidFill>
                  <a:schemeClr val="accent1"/>
                </a:solidFill>
              </a:rPr>
              <a:t> </a:t>
            </a:r>
            <a:r>
              <a:rPr lang="en-US" dirty="0">
                <a:solidFill>
                  <a:schemeClr val="accent1"/>
                </a:solidFill>
              </a:rPr>
              <a:t>pas </a:t>
            </a:r>
            <a:r>
              <a:rPr lang="en-US" dirty="0" err="1">
                <a:solidFill>
                  <a:schemeClr val="accent1"/>
                </a:solidFill>
              </a:rPr>
              <a:t>ce</a:t>
            </a:r>
            <a:r>
              <a:rPr lang="en-US" dirty="0">
                <a:solidFill>
                  <a:schemeClr val="accent1"/>
                </a:solidFill>
              </a:rPr>
              <a:t> qui </a:t>
            </a:r>
            <a:r>
              <a:rPr lang="en-US" dirty="0" err="1">
                <a:solidFill>
                  <a:schemeClr val="accent1"/>
                </a:solidFill>
              </a:rPr>
              <a:t>est</a:t>
            </a:r>
            <a:r>
              <a:rPr lang="en-US" dirty="0">
                <a:solidFill>
                  <a:schemeClr val="accent1"/>
                </a:solidFill>
              </a:rPr>
              <a:t> </a:t>
            </a:r>
            <a:r>
              <a:rPr lang="en-US" dirty="0" smtClean="0">
                <a:solidFill>
                  <a:schemeClr val="accent1"/>
                </a:solidFill>
              </a:rPr>
              <a:t>déjà </a:t>
            </a:r>
            <a:r>
              <a:rPr lang="en-US" dirty="0" err="1" smtClean="0">
                <a:solidFill>
                  <a:schemeClr val="accent1"/>
                </a:solidFill>
              </a:rPr>
              <a:t>écrit</a:t>
            </a:r>
            <a:r>
              <a:rPr lang="en-US" dirty="0" smtClean="0">
                <a:solidFill>
                  <a:schemeClr val="accent1"/>
                </a:solidFill>
              </a:rPr>
              <a:t> </a:t>
            </a:r>
            <a:r>
              <a:rPr lang="en-US" dirty="0" err="1">
                <a:solidFill>
                  <a:schemeClr val="accent1"/>
                </a:solidFill>
              </a:rPr>
              <a:t>dans</a:t>
            </a:r>
            <a:r>
              <a:rPr lang="en-US" dirty="0">
                <a:solidFill>
                  <a:schemeClr val="accent1"/>
                </a:solidFill>
              </a:rPr>
              <a:t> </a:t>
            </a:r>
            <a:r>
              <a:rPr lang="en-US" dirty="0" err="1">
                <a:solidFill>
                  <a:schemeClr val="accent1"/>
                </a:solidFill>
              </a:rPr>
              <a:t>votre</a:t>
            </a:r>
            <a:r>
              <a:rPr lang="en-US" dirty="0">
                <a:solidFill>
                  <a:schemeClr val="accent1"/>
                </a:solidFill>
              </a:rPr>
              <a:t> CV</a:t>
            </a:r>
          </a:p>
          <a:p>
            <a:pPr>
              <a:spcBef>
                <a:spcPct val="80000"/>
              </a:spcBef>
              <a:buClr>
                <a:srgbClr val="FFE622"/>
              </a:buClr>
              <a:buFont typeface="Times" charset="0"/>
              <a:buChar char="•"/>
            </a:pPr>
            <a:r>
              <a:rPr lang="en-US" dirty="0">
                <a:solidFill>
                  <a:schemeClr val="accent1"/>
                </a:solidFill>
              </a:rPr>
              <a:t>  Donner </a:t>
            </a:r>
            <a:r>
              <a:rPr lang="en-US" dirty="0" err="1">
                <a:solidFill>
                  <a:schemeClr val="accent1"/>
                </a:solidFill>
              </a:rPr>
              <a:t>une</a:t>
            </a:r>
            <a:r>
              <a:rPr lang="en-US" dirty="0">
                <a:solidFill>
                  <a:schemeClr val="accent1"/>
                </a:solidFill>
              </a:rPr>
              <a:t> nouvelle perspective, </a:t>
            </a:r>
            <a:r>
              <a:rPr lang="en-US" dirty="0" err="1">
                <a:solidFill>
                  <a:schemeClr val="accent1"/>
                </a:solidFill>
              </a:rPr>
              <a:t>ou</a:t>
            </a:r>
            <a:r>
              <a:rPr lang="en-US" dirty="0">
                <a:solidFill>
                  <a:schemeClr val="accent1"/>
                </a:solidFill>
              </a:rPr>
              <a:t> </a:t>
            </a:r>
            <a:r>
              <a:rPr lang="en-US" dirty="0" err="1">
                <a:solidFill>
                  <a:schemeClr val="accent1"/>
                </a:solidFill>
              </a:rPr>
              <a:t>souligner</a:t>
            </a:r>
            <a:r>
              <a:rPr lang="en-US" dirty="0">
                <a:solidFill>
                  <a:schemeClr val="accent1"/>
                </a:solidFill>
              </a:rPr>
              <a:t>, 	</a:t>
            </a:r>
            <a:r>
              <a:rPr lang="en-US" dirty="0" err="1">
                <a:solidFill>
                  <a:schemeClr val="accent1"/>
                </a:solidFill>
              </a:rPr>
              <a:t>accentuer</a:t>
            </a:r>
            <a:r>
              <a:rPr lang="en-US" dirty="0">
                <a:solidFill>
                  <a:schemeClr val="accent1"/>
                </a:solidFill>
              </a:rPr>
              <a:t> </a:t>
            </a:r>
            <a:r>
              <a:rPr lang="en-US" dirty="0" err="1">
                <a:solidFill>
                  <a:schemeClr val="accent1"/>
                </a:solidFill>
              </a:rPr>
              <a:t>ce</a:t>
            </a:r>
            <a:r>
              <a:rPr lang="en-US" dirty="0">
                <a:solidFill>
                  <a:schemeClr val="accent1"/>
                </a:solidFill>
              </a:rPr>
              <a:t> qui </a:t>
            </a:r>
            <a:r>
              <a:rPr lang="en-US" dirty="0" err="1">
                <a:solidFill>
                  <a:schemeClr val="accent1"/>
                </a:solidFill>
              </a:rPr>
              <a:t>est</a:t>
            </a:r>
            <a:r>
              <a:rPr lang="en-US" dirty="0">
                <a:solidFill>
                  <a:schemeClr val="accent1"/>
                </a:solidFill>
              </a:rPr>
              <a:t> </a:t>
            </a:r>
            <a:r>
              <a:rPr lang="en-US" dirty="0" err="1">
                <a:solidFill>
                  <a:schemeClr val="accent1"/>
                </a:solidFill>
              </a:rPr>
              <a:t>dans</a:t>
            </a:r>
            <a:r>
              <a:rPr lang="en-US" dirty="0">
                <a:solidFill>
                  <a:schemeClr val="accent1"/>
                </a:solidFill>
              </a:rPr>
              <a:t> </a:t>
            </a:r>
            <a:r>
              <a:rPr lang="en-US" dirty="0" err="1">
                <a:solidFill>
                  <a:schemeClr val="accent1"/>
                </a:solidFill>
              </a:rPr>
              <a:t>votre</a:t>
            </a:r>
            <a:r>
              <a:rPr lang="en-US" dirty="0">
                <a:solidFill>
                  <a:schemeClr val="accent1"/>
                </a:solidFill>
              </a:rPr>
              <a:t> CV </a:t>
            </a:r>
          </a:p>
          <a:p>
            <a:pPr>
              <a:lnSpc>
                <a:spcPct val="180000"/>
              </a:lnSpc>
              <a:buClr>
                <a:srgbClr val="FFE622"/>
              </a:buClr>
              <a:buFont typeface="Times" charset="0"/>
              <a:buChar char="•"/>
            </a:pPr>
            <a:r>
              <a:rPr lang="en-US" dirty="0">
                <a:solidFill>
                  <a:schemeClr val="accent1"/>
                </a:solidFill>
              </a:rPr>
              <a:t>  </a:t>
            </a:r>
            <a:r>
              <a:rPr lang="en-US" dirty="0" err="1">
                <a:solidFill>
                  <a:schemeClr val="accent1"/>
                </a:solidFill>
              </a:rPr>
              <a:t>Attirer</a:t>
            </a:r>
            <a:r>
              <a:rPr lang="en-US" dirty="0">
                <a:solidFill>
                  <a:schemeClr val="accent1"/>
                </a:solidFill>
              </a:rPr>
              <a:t> l</a:t>
            </a:r>
            <a:r>
              <a:rPr lang="ja-JP" altLang="en-US" dirty="0">
                <a:solidFill>
                  <a:schemeClr val="accent1"/>
                </a:solidFill>
              </a:rPr>
              <a:t>’</a:t>
            </a:r>
            <a:r>
              <a:rPr lang="en-US" altLang="ja-JP" dirty="0">
                <a:solidFill>
                  <a:schemeClr val="accent1"/>
                </a:solidFill>
              </a:rPr>
              <a:t>attention </a:t>
            </a:r>
            <a:r>
              <a:rPr lang="en-US" altLang="ja-JP" dirty="0" err="1">
                <a:solidFill>
                  <a:schemeClr val="accent1"/>
                </a:solidFill>
              </a:rPr>
              <a:t>sur</a:t>
            </a:r>
            <a:r>
              <a:rPr lang="en-US" altLang="ja-JP" dirty="0">
                <a:solidFill>
                  <a:schemeClr val="accent1"/>
                </a:solidFill>
              </a:rPr>
              <a:t> </a:t>
            </a:r>
            <a:r>
              <a:rPr lang="en-US" altLang="ja-JP" dirty="0" err="1">
                <a:solidFill>
                  <a:schemeClr val="accent1"/>
                </a:solidFill>
              </a:rPr>
              <a:t>vos</a:t>
            </a:r>
            <a:r>
              <a:rPr lang="en-US" altLang="ja-JP" dirty="0">
                <a:solidFill>
                  <a:schemeClr val="accent1"/>
                </a:solidFill>
              </a:rPr>
              <a:t> </a:t>
            </a:r>
            <a:r>
              <a:rPr lang="en-US" altLang="ja-JP" dirty="0" err="1">
                <a:solidFill>
                  <a:schemeClr val="accent1"/>
                </a:solidFill>
              </a:rPr>
              <a:t>atouts</a:t>
            </a:r>
            <a:r>
              <a:rPr lang="en-US" altLang="ja-JP" dirty="0">
                <a:solidFill>
                  <a:schemeClr val="accent1"/>
                </a:solidFill>
              </a:rPr>
              <a:t>, savoir-faire </a:t>
            </a:r>
          </a:p>
          <a:p>
            <a:pPr>
              <a:lnSpc>
                <a:spcPct val="180000"/>
              </a:lnSpc>
              <a:buClr>
                <a:srgbClr val="FFE622"/>
              </a:buClr>
              <a:buFont typeface="Times" charset="0"/>
              <a:buChar char="•"/>
            </a:pPr>
            <a:r>
              <a:rPr lang="en-US" dirty="0">
                <a:solidFill>
                  <a:schemeClr val="accent1"/>
                </a:solidFill>
              </a:rPr>
              <a:t>  </a:t>
            </a:r>
            <a:r>
              <a:rPr lang="en-US" dirty="0" err="1" smtClean="0">
                <a:solidFill>
                  <a:schemeClr val="accent1"/>
                </a:solidFill>
              </a:rPr>
              <a:t>Susciter</a:t>
            </a:r>
            <a:r>
              <a:rPr lang="en-US" dirty="0" smtClean="0">
                <a:solidFill>
                  <a:schemeClr val="accent1"/>
                </a:solidFill>
              </a:rPr>
              <a:t> l</a:t>
            </a:r>
            <a:r>
              <a:rPr lang="ja-JP" altLang="en-US" dirty="0" smtClean="0">
                <a:solidFill>
                  <a:schemeClr val="accent1"/>
                </a:solidFill>
              </a:rPr>
              <a:t>’</a:t>
            </a:r>
            <a:r>
              <a:rPr lang="en-US" altLang="ja-JP" dirty="0" err="1" smtClean="0">
                <a:solidFill>
                  <a:schemeClr val="accent1"/>
                </a:solidFill>
              </a:rPr>
              <a:t>intérêt</a:t>
            </a:r>
            <a:r>
              <a:rPr lang="en-US" altLang="ja-JP" dirty="0" smtClean="0">
                <a:solidFill>
                  <a:schemeClr val="accent1"/>
                </a:solidFill>
              </a:rPr>
              <a:t> </a:t>
            </a:r>
            <a:r>
              <a:rPr lang="en-US" altLang="ja-JP" dirty="0">
                <a:solidFill>
                  <a:schemeClr val="accent1"/>
                </a:solidFill>
              </a:rPr>
              <a:t>du </a:t>
            </a:r>
            <a:r>
              <a:rPr lang="en-US" altLang="ja-JP" dirty="0" err="1">
                <a:solidFill>
                  <a:schemeClr val="accent1"/>
                </a:solidFill>
              </a:rPr>
              <a:t>lecteur</a:t>
            </a:r>
            <a:endParaRPr lang="en-US" dirty="0">
              <a:solidFill>
                <a:schemeClr val="accent1"/>
              </a:solidFill>
            </a:endParaRPr>
          </a:p>
        </p:txBody>
      </p:sp>
      <p:sp>
        <p:nvSpPr>
          <p:cNvPr id="44039" name="Rectangle 9"/>
          <p:cNvSpPr>
            <a:spLocks noChangeArrowheads="1"/>
          </p:cNvSpPr>
          <p:nvPr/>
        </p:nvSpPr>
        <p:spPr bwMode="auto">
          <a:xfrm>
            <a:off x="7924800" y="6324600"/>
            <a:ext cx="1044575"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200" i="1">
                <a:latin typeface="Times New Roman" charset="0"/>
              </a:rPr>
              <a:t>© </a:t>
            </a:r>
            <a:r>
              <a:rPr lang="en-US" sz="1800" b="1" i="1">
                <a:solidFill>
                  <a:schemeClr val="tx2"/>
                </a:solidFill>
                <a:latin typeface="Chalkboard" charset="0"/>
              </a:rPr>
              <a:t>COACh</a:t>
            </a:r>
          </a:p>
        </p:txBody>
      </p:sp>
      <p:pic>
        <p:nvPicPr>
          <p:cNvPr id="5633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1219200"/>
            <a:ext cx="1446213"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
        <p:nvSpPr>
          <p:cNvPr id="2" name="Espace réservé du pied de page 1"/>
          <p:cNvSpPr>
            <a:spLocks noGrp="1"/>
          </p:cNvSpPr>
          <p:nvPr>
            <p:ph type="ftr" sz="quarter" idx="11"/>
          </p:nvPr>
        </p:nvSpPr>
        <p:spPr/>
        <p:txBody>
          <a:bodyPr/>
          <a:lstStyle/>
          <a:p>
            <a:pPr>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body" idx="1"/>
          </p:nvPr>
        </p:nvSpPr>
        <p:spPr>
          <a:xfrm>
            <a:off x="152400" y="990600"/>
            <a:ext cx="8534400" cy="4724400"/>
          </a:xfrm>
        </p:spPr>
        <p:txBody>
          <a:bodyPr/>
          <a:lstStyle/>
          <a:p>
            <a:pPr eaLnBrk="1" hangingPunct="1">
              <a:lnSpc>
                <a:spcPct val="90000"/>
              </a:lnSpc>
              <a:buFontTx/>
              <a:buNone/>
            </a:pPr>
            <a:endParaRPr lang="en-US" sz="2800">
              <a:latin typeface="Arial" charset="0"/>
              <a:ea typeface="ＭＳ Ｐゴシック" charset="0"/>
              <a:cs typeface="ＭＳ Ｐゴシック" charset="0"/>
            </a:endParaRPr>
          </a:p>
          <a:p>
            <a:pPr eaLnBrk="1" hangingPunct="1">
              <a:lnSpc>
                <a:spcPct val="90000"/>
              </a:lnSpc>
              <a:buFontTx/>
              <a:buNone/>
            </a:pPr>
            <a:endParaRPr lang="en-US" sz="2800">
              <a:latin typeface="Arial" charset="0"/>
              <a:ea typeface="ＭＳ Ｐゴシック" charset="0"/>
              <a:cs typeface="ＭＳ Ｐゴシック" charset="0"/>
            </a:endParaRPr>
          </a:p>
          <a:p>
            <a:pPr eaLnBrk="1" hangingPunct="1">
              <a:lnSpc>
                <a:spcPct val="90000"/>
              </a:lnSpc>
              <a:buFontTx/>
              <a:buNone/>
            </a:pPr>
            <a:endParaRPr lang="en-US" sz="2800">
              <a:latin typeface="Arial" charset="0"/>
              <a:ea typeface="ＭＳ Ｐゴシック" charset="0"/>
              <a:cs typeface="ＭＳ Ｐゴシック" charset="0"/>
            </a:endParaRPr>
          </a:p>
          <a:p>
            <a:pPr eaLnBrk="1" hangingPunct="1">
              <a:lnSpc>
                <a:spcPct val="90000"/>
              </a:lnSpc>
              <a:buFontTx/>
              <a:buNone/>
            </a:pPr>
            <a:endParaRPr lang="en-US" sz="2800">
              <a:latin typeface="Arial" charset="0"/>
              <a:ea typeface="ＭＳ Ｐゴシック" charset="0"/>
              <a:cs typeface="ＭＳ Ｐゴシック" charset="0"/>
            </a:endParaRPr>
          </a:p>
        </p:txBody>
      </p:sp>
      <p:sp>
        <p:nvSpPr>
          <p:cNvPr id="48130" name="Text Box 3"/>
          <p:cNvSpPr txBox="1">
            <a:spLocks noChangeArrowheads="1"/>
          </p:cNvSpPr>
          <p:nvPr/>
        </p:nvSpPr>
        <p:spPr bwMode="auto">
          <a:xfrm>
            <a:off x="533400" y="838200"/>
            <a:ext cx="7803338" cy="584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dirty="0">
                <a:solidFill>
                  <a:srgbClr val="FFE622"/>
                </a:solidFill>
              </a:rPr>
              <a:t>Aider </a:t>
            </a:r>
            <a:r>
              <a:rPr lang="en-US" sz="3200" b="1" dirty="0" err="1">
                <a:solidFill>
                  <a:srgbClr val="FFE622"/>
                </a:solidFill>
              </a:rPr>
              <a:t>vos</a:t>
            </a:r>
            <a:r>
              <a:rPr lang="en-US" sz="3200" b="1" dirty="0">
                <a:solidFill>
                  <a:srgbClr val="FFE622"/>
                </a:solidFill>
              </a:rPr>
              <a:t> </a:t>
            </a:r>
            <a:r>
              <a:rPr lang="en-US" sz="3200" b="1" dirty="0" err="1" smtClean="0">
                <a:solidFill>
                  <a:srgbClr val="FFE622"/>
                </a:solidFill>
              </a:rPr>
              <a:t>références</a:t>
            </a:r>
            <a:r>
              <a:rPr lang="en-US" sz="3200" b="1" dirty="0" smtClean="0">
                <a:solidFill>
                  <a:srgbClr val="FFE622"/>
                </a:solidFill>
              </a:rPr>
              <a:t> </a:t>
            </a:r>
            <a:r>
              <a:rPr lang="en-US" sz="3200" b="1" dirty="0" err="1" smtClean="0">
                <a:solidFill>
                  <a:srgbClr val="FFE622"/>
                </a:solidFill>
              </a:rPr>
              <a:t>à</a:t>
            </a:r>
            <a:r>
              <a:rPr lang="en-US" sz="3200" b="1" dirty="0" smtClean="0">
                <a:solidFill>
                  <a:srgbClr val="FFE622"/>
                </a:solidFill>
              </a:rPr>
              <a:t> </a:t>
            </a:r>
            <a:r>
              <a:rPr lang="en-US" sz="3200" b="1" dirty="0" err="1" smtClean="0">
                <a:solidFill>
                  <a:srgbClr val="FFE622"/>
                </a:solidFill>
              </a:rPr>
              <a:t>écrire</a:t>
            </a:r>
            <a:r>
              <a:rPr lang="en-US" sz="3200" b="1" dirty="0" smtClean="0">
                <a:solidFill>
                  <a:srgbClr val="FFE622"/>
                </a:solidFill>
              </a:rPr>
              <a:t> </a:t>
            </a:r>
            <a:r>
              <a:rPr lang="en-US" sz="3200" b="1" dirty="0" err="1">
                <a:solidFill>
                  <a:srgbClr val="FFE622"/>
                </a:solidFill>
              </a:rPr>
              <a:t>leur</a:t>
            </a:r>
            <a:r>
              <a:rPr lang="en-US" sz="3200" b="1" dirty="0">
                <a:solidFill>
                  <a:srgbClr val="FFE622"/>
                </a:solidFill>
              </a:rPr>
              <a:t> </a:t>
            </a:r>
            <a:r>
              <a:rPr lang="en-US" sz="3200" b="1" dirty="0" err="1" smtClean="0">
                <a:solidFill>
                  <a:srgbClr val="FFE622"/>
                </a:solidFill>
              </a:rPr>
              <a:t>lettre</a:t>
            </a:r>
            <a:endParaRPr lang="en-US" sz="3200" b="1" dirty="0">
              <a:solidFill>
                <a:srgbClr val="FFE622"/>
              </a:solidFill>
            </a:endParaRPr>
          </a:p>
        </p:txBody>
      </p:sp>
      <p:sp>
        <p:nvSpPr>
          <p:cNvPr id="48131" name="Text Box 4"/>
          <p:cNvSpPr txBox="1">
            <a:spLocks noChangeArrowheads="1"/>
          </p:cNvSpPr>
          <p:nvPr/>
        </p:nvSpPr>
        <p:spPr bwMode="auto">
          <a:xfrm>
            <a:off x="1050925" y="1724025"/>
            <a:ext cx="26828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 </a:t>
            </a:r>
          </a:p>
        </p:txBody>
      </p:sp>
      <p:sp>
        <p:nvSpPr>
          <p:cNvPr id="48132" name="Text Box 5"/>
          <p:cNvSpPr txBox="1">
            <a:spLocks noChangeArrowheads="1"/>
          </p:cNvSpPr>
          <p:nvPr/>
        </p:nvSpPr>
        <p:spPr bwMode="auto">
          <a:xfrm>
            <a:off x="1143000" y="3200400"/>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fr-FR"/>
          </a:p>
        </p:txBody>
      </p:sp>
      <p:sp>
        <p:nvSpPr>
          <p:cNvPr id="48133" name="Text Box 6"/>
          <p:cNvSpPr txBox="1">
            <a:spLocks noChangeArrowheads="1"/>
          </p:cNvSpPr>
          <p:nvPr/>
        </p:nvSpPr>
        <p:spPr bwMode="auto">
          <a:xfrm>
            <a:off x="457200" y="5791200"/>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fr-FR">
              <a:solidFill>
                <a:srgbClr val="000000"/>
              </a:solidFill>
              <a:latin typeface="ArialMT" charset="0"/>
            </a:endParaRPr>
          </a:p>
        </p:txBody>
      </p:sp>
      <p:sp>
        <p:nvSpPr>
          <p:cNvPr id="48134" name="Rectangle 7"/>
          <p:cNvSpPr>
            <a:spLocks noChangeArrowheads="1"/>
          </p:cNvSpPr>
          <p:nvPr/>
        </p:nvSpPr>
        <p:spPr bwMode="auto">
          <a:xfrm>
            <a:off x="609600" y="1676400"/>
            <a:ext cx="7467600" cy="74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180000"/>
              </a:lnSpc>
            </a:pPr>
            <a:endParaRPr lang="fr-FR">
              <a:solidFill>
                <a:schemeClr val="accent1"/>
              </a:solidFill>
            </a:endParaRPr>
          </a:p>
        </p:txBody>
      </p:sp>
      <p:sp>
        <p:nvSpPr>
          <p:cNvPr id="34823" name="Rectangle 8"/>
          <p:cNvSpPr>
            <a:spLocks noChangeArrowheads="1"/>
          </p:cNvSpPr>
          <p:nvPr/>
        </p:nvSpPr>
        <p:spPr bwMode="auto">
          <a:xfrm>
            <a:off x="457200" y="1600200"/>
            <a:ext cx="8458200" cy="4154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100000"/>
              </a:spcBef>
              <a:buClr>
                <a:srgbClr val="FFE622"/>
              </a:buClr>
              <a:buFont typeface="Times" charset="0"/>
              <a:buChar char="•"/>
            </a:pPr>
            <a:r>
              <a:rPr lang="en-US" dirty="0">
                <a:solidFill>
                  <a:schemeClr val="accent1"/>
                </a:solidFill>
              </a:rPr>
              <a:t> </a:t>
            </a:r>
            <a:r>
              <a:rPr lang="en-US" dirty="0" smtClean="0">
                <a:solidFill>
                  <a:schemeClr val="accent1"/>
                </a:solidFill>
              </a:rPr>
              <a:t>Donner </a:t>
            </a:r>
            <a:r>
              <a:rPr lang="en-US" dirty="0" err="1">
                <a:solidFill>
                  <a:schemeClr val="accent1"/>
                </a:solidFill>
              </a:rPr>
              <a:t>leur</a:t>
            </a:r>
            <a:r>
              <a:rPr lang="en-US" dirty="0">
                <a:solidFill>
                  <a:schemeClr val="accent1"/>
                </a:solidFill>
              </a:rPr>
              <a:t> un CV </a:t>
            </a:r>
            <a:r>
              <a:rPr lang="en-US" dirty="0" err="1" smtClean="0">
                <a:solidFill>
                  <a:schemeClr val="accent1"/>
                </a:solidFill>
              </a:rPr>
              <a:t>récent</a:t>
            </a:r>
            <a:r>
              <a:rPr lang="en-US" dirty="0" smtClean="0">
                <a:solidFill>
                  <a:schemeClr val="accent1"/>
                </a:solidFill>
              </a:rPr>
              <a:t> </a:t>
            </a:r>
            <a:endParaRPr lang="en-US" dirty="0">
              <a:solidFill>
                <a:schemeClr val="accent1"/>
              </a:solidFill>
            </a:endParaRPr>
          </a:p>
          <a:p>
            <a:pPr>
              <a:spcBef>
                <a:spcPct val="100000"/>
              </a:spcBef>
              <a:buClr>
                <a:srgbClr val="FFE622"/>
              </a:buClr>
              <a:buFont typeface="Times" charset="0"/>
              <a:buChar char="•"/>
            </a:pPr>
            <a:r>
              <a:rPr lang="en-US" dirty="0">
                <a:solidFill>
                  <a:schemeClr val="accent1"/>
                </a:solidFill>
              </a:rPr>
              <a:t> </a:t>
            </a:r>
            <a:r>
              <a:rPr lang="en-US" dirty="0" err="1" smtClean="0">
                <a:solidFill>
                  <a:schemeClr val="accent1"/>
                </a:solidFill>
              </a:rPr>
              <a:t>Leur</a:t>
            </a:r>
            <a:r>
              <a:rPr lang="en-US" dirty="0" smtClean="0">
                <a:solidFill>
                  <a:schemeClr val="accent1"/>
                </a:solidFill>
              </a:rPr>
              <a:t> </a:t>
            </a:r>
            <a:r>
              <a:rPr lang="en-US" dirty="0" err="1">
                <a:solidFill>
                  <a:schemeClr val="accent1"/>
                </a:solidFill>
              </a:rPr>
              <a:t>f</a:t>
            </a:r>
            <a:r>
              <a:rPr lang="en-US" dirty="0" err="1" smtClean="0">
                <a:solidFill>
                  <a:schemeClr val="accent1"/>
                </a:solidFill>
              </a:rPr>
              <a:t>ournir</a:t>
            </a:r>
            <a:r>
              <a:rPr lang="en-US" dirty="0" smtClean="0">
                <a:solidFill>
                  <a:schemeClr val="accent1"/>
                </a:solidFill>
              </a:rPr>
              <a:t> des </a:t>
            </a:r>
            <a:r>
              <a:rPr lang="en-US" dirty="0" err="1">
                <a:solidFill>
                  <a:schemeClr val="accent1"/>
                </a:solidFill>
              </a:rPr>
              <a:t>exemples</a:t>
            </a:r>
            <a:r>
              <a:rPr lang="en-US" dirty="0">
                <a:solidFill>
                  <a:schemeClr val="accent1"/>
                </a:solidFill>
              </a:rPr>
              <a:t> de </a:t>
            </a:r>
            <a:r>
              <a:rPr lang="en-US" dirty="0" err="1">
                <a:solidFill>
                  <a:schemeClr val="accent1"/>
                </a:solidFill>
              </a:rPr>
              <a:t>vos</a:t>
            </a:r>
            <a:r>
              <a:rPr lang="en-US" dirty="0">
                <a:solidFill>
                  <a:schemeClr val="accent1"/>
                </a:solidFill>
              </a:rPr>
              <a:t> points forts </a:t>
            </a:r>
          </a:p>
          <a:p>
            <a:pPr>
              <a:spcBef>
                <a:spcPct val="100000"/>
              </a:spcBef>
              <a:buClr>
                <a:srgbClr val="FFE622"/>
              </a:buClr>
              <a:buFont typeface="Times" charset="0"/>
              <a:buChar char="•"/>
            </a:pPr>
            <a:r>
              <a:rPr lang="en-US" dirty="0">
                <a:solidFill>
                  <a:schemeClr val="accent1"/>
                </a:solidFill>
              </a:rPr>
              <a:t> </a:t>
            </a:r>
            <a:r>
              <a:rPr lang="en-US" dirty="0" err="1" smtClean="0">
                <a:solidFill>
                  <a:schemeClr val="accent1"/>
                </a:solidFill>
              </a:rPr>
              <a:t>Leur</a:t>
            </a:r>
            <a:r>
              <a:rPr lang="en-US" dirty="0" smtClean="0">
                <a:solidFill>
                  <a:schemeClr val="accent1"/>
                </a:solidFill>
              </a:rPr>
              <a:t> </a:t>
            </a:r>
            <a:r>
              <a:rPr lang="en-US" dirty="0" err="1">
                <a:solidFill>
                  <a:schemeClr val="accent1"/>
                </a:solidFill>
              </a:rPr>
              <a:t>o</a:t>
            </a:r>
            <a:r>
              <a:rPr lang="en-US" dirty="0" err="1" smtClean="0">
                <a:solidFill>
                  <a:schemeClr val="accent1"/>
                </a:solidFill>
              </a:rPr>
              <a:t>ffrir</a:t>
            </a:r>
            <a:r>
              <a:rPr lang="en-US" dirty="0" smtClean="0">
                <a:solidFill>
                  <a:schemeClr val="accent1"/>
                </a:solidFill>
              </a:rPr>
              <a:t> </a:t>
            </a:r>
            <a:r>
              <a:rPr lang="en-US" dirty="0">
                <a:solidFill>
                  <a:schemeClr val="accent1"/>
                </a:solidFill>
              </a:rPr>
              <a:t>un </a:t>
            </a:r>
            <a:r>
              <a:rPr lang="en-US" dirty="0" smtClean="0">
                <a:solidFill>
                  <a:schemeClr val="accent1"/>
                </a:solidFill>
              </a:rPr>
              <a:t>résumé </a:t>
            </a:r>
            <a:r>
              <a:rPr lang="en-US" dirty="0">
                <a:solidFill>
                  <a:schemeClr val="accent1"/>
                </a:solidFill>
              </a:rPr>
              <a:t>de </a:t>
            </a:r>
            <a:r>
              <a:rPr lang="en-US" dirty="0" err="1">
                <a:solidFill>
                  <a:schemeClr val="accent1"/>
                </a:solidFill>
              </a:rPr>
              <a:t>vos</a:t>
            </a:r>
            <a:r>
              <a:rPr lang="en-US" dirty="0">
                <a:solidFill>
                  <a:schemeClr val="accent1"/>
                </a:solidFill>
              </a:rPr>
              <a:t> </a:t>
            </a:r>
            <a:r>
              <a:rPr lang="en-US" dirty="0" err="1" smtClean="0">
                <a:solidFill>
                  <a:schemeClr val="accent1"/>
                </a:solidFill>
              </a:rPr>
              <a:t>réalisations</a:t>
            </a:r>
            <a:r>
              <a:rPr lang="en-US" dirty="0" smtClean="0">
                <a:solidFill>
                  <a:schemeClr val="accent1"/>
                </a:solidFill>
              </a:rPr>
              <a:t> </a:t>
            </a:r>
            <a:endParaRPr lang="en-US" dirty="0">
              <a:solidFill>
                <a:schemeClr val="accent1"/>
              </a:solidFill>
            </a:endParaRPr>
          </a:p>
          <a:p>
            <a:pPr>
              <a:spcBef>
                <a:spcPct val="100000"/>
              </a:spcBef>
              <a:buClr>
                <a:srgbClr val="FFE622"/>
              </a:buClr>
              <a:buFont typeface="Times" charset="0"/>
              <a:buChar char="•"/>
            </a:pPr>
            <a:r>
              <a:rPr lang="en-US" dirty="0">
                <a:solidFill>
                  <a:schemeClr val="accent1"/>
                </a:solidFill>
              </a:rPr>
              <a:t> </a:t>
            </a:r>
            <a:r>
              <a:rPr lang="en-US" dirty="0" err="1">
                <a:solidFill>
                  <a:schemeClr val="accent1"/>
                </a:solidFill>
              </a:rPr>
              <a:t>L</a:t>
            </a:r>
            <a:r>
              <a:rPr lang="en-US" dirty="0" err="1" smtClean="0">
                <a:solidFill>
                  <a:schemeClr val="accent1"/>
                </a:solidFill>
              </a:rPr>
              <a:t>eur</a:t>
            </a:r>
            <a:r>
              <a:rPr lang="en-US" dirty="0" smtClean="0">
                <a:solidFill>
                  <a:schemeClr val="accent1"/>
                </a:solidFill>
              </a:rPr>
              <a:t> </a:t>
            </a:r>
            <a:r>
              <a:rPr lang="en-US" dirty="0" err="1" smtClean="0">
                <a:solidFill>
                  <a:schemeClr val="accent1"/>
                </a:solidFill>
              </a:rPr>
              <a:t>fournir</a:t>
            </a:r>
            <a:r>
              <a:rPr lang="en-US" dirty="0" smtClean="0">
                <a:solidFill>
                  <a:schemeClr val="accent1"/>
                </a:solidFill>
              </a:rPr>
              <a:t> </a:t>
            </a:r>
            <a:r>
              <a:rPr lang="en-US" dirty="0" err="1" smtClean="0">
                <a:solidFill>
                  <a:schemeClr val="accent1"/>
                </a:solidFill>
              </a:rPr>
              <a:t>une</a:t>
            </a:r>
            <a:r>
              <a:rPr lang="en-US" dirty="0" smtClean="0">
                <a:solidFill>
                  <a:schemeClr val="accent1"/>
                </a:solidFill>
              </a:rPr>
              <a:t> </a:t>
            </a:r>
            <a:r>
              <a:rPr lang="en-US" dirty="0">
                <a:solidFill>
                  <a:schemeClr val="accent1"/>
                </a:solidFill>
              </a:rPr>
              <a:t>description du travail </a:t>
            </a:r>
            <a:r>
              <a:rPr lang="en-US" dirty="0" err="1">
                <a:solidFill>
                  <a:schemeClr val="accent1"/>
                </a:solidFill>
              </a:rPr>
              <a:t>que</a:t>
            </a:r>
            <a:r>
              <a:rPr lang="en-US" dirty="0">
                <a:solidFill>
                  <a:schemeClr val="accent1"/>
                </a:solidFill>
              </a:rPr>
              <a:t> </a:t>
            </a:r>
            <a:r>
              <a:rPr lang="en-US" dirty="0" err="1">
                <a:solidFill>
                  <a:schemeClr val="accent1"/>
                </a:solidFill>
              </a:rPr>
              <a:t>vous</a:t>
            </a:r>
            <a:r>
              <a:rPr lang="en-US" dirty="0">
                <a:solidFill>
                  <a:schemeClr val="accent1"/>
                </a:solidFill>
              </a:rPr>
              <a:t> </a:t>
            </a:r>
            <a:r>
              <a:rPr lang="en-US" dirty="0" err="1">
                <a:solidFill>
                  <a:schemeClr val="accent1"/>
                </a:solidFill>
              </a:rPr>
              <a:t>voulez</a:t>
            </a:r>
            <a:r>
              <a:rPr lang="en-US" dirty="0">
                <a:solidFill>
                  <a:schemeClr val="accent1"/>
                </a:solidFill>
              </a:rPr>
              <a:t>.  </a:t>
            </a:r>
            <a:r>
              <a:rPr lang="en-US" dirty="0" err="1">
                <a:solidFill>
                  <a:schemeClr val="accent1"/>
                </a:solidFill>
              </a:rPr>
              <a:t>Pourquoi</a:t>
            </a:r>
            <a:r>
              <a:rPr lang="en-US" dirty="0">
                <a:solidFill>
                  <a:schemeClr val="accent1"/>
                </a:solidFill>
              </a:rPr>
              <a:t> </a:t>
            </a:r>
            <a:r>
              <a:rPr lang="en-US" dirty="0" err="1">
                <a:solidFill>
                  <a:schemeClr val="accent1"/>
                </a:solidFill>
              </a:rPr>
              <a:t>vous</a:t>
            </a:r>
            <a:r>
              <a:rPr lang="en-US" dirty="0">
                <a:solidFill>
                  <a:schemeClr val="accent1"/>
                </a:solidFill>
              </a:rPr>
              <a:t> le </a:t>
            </a:r>
            <a:r>
              <a:rPr lang="en-US" dirty="0" err="1">
                <a:solidFill>
                  <a:schemeClr val="accent1"/>
                </a:solidFill>
              </a:rPr>
              <a:t>voulez</a:t>
            </a:r>
            <a:r>
              <a:rPr lang="en-US" dirty="0">
                <a:solidFill>
                  <a:schemeClr val="accent1"/>
                </a:solidFill>
              </a:rPr>
              <a:t> et </a:t>
            </a:r>
            <a:r>
              <a:rPr lang="en-US" dirty="0" err="1">
                <a:solidFill>
                  <a:schemeClr val="accent1"/>
                </a:solidFill>
              </a:rPr>
              <a:t>pourqoui</a:t>
            </a:r>
            <a:r>
              <a:rPr lang="en-US" dirty="0">
                <a:solidFill>
                  <a:schemeClr val="accent1"/>
                </a:solidFill>
              </a:rPr>
              <a:t> </a:t>
            </a:r>
            <a:r>
              <a:rPr lang="en-US" dirty="0" err="1">
                <a:solidFill>
                  <a:schemeClr val="accent1"/>
                </a:solidFill>
              </a:rPr>
              <a:t>vous</a:t>
            </a:r>
            <a:r>
              <a:rPr lang="en-US" dirty="0">
                <a:solidFill>
                  <a:schemeClr val="accent1"/>
                </a:solidFill>
              </a:rPr>
              <a:t> </a:t>
            </a:r>
            <a:r>
              <a:rPr lang="en-US" dirty="0" err="1" smtClean="0">
                <a:solidFill>
                  <a:schemeClr val="accent1"/>
                </a:solidFill>
              </a:rPr>
              <a:t>êtes</a:t>
            </a:r>
            <a:r>
              <a:rPr lang="en-US" dirty="0" smtClean="0">
                <a:solidFill>
                  <a:schemeClr val="accent1"/>
                </a:solidFill>
              </a:rPr>
              <a:t> </a:t>
            </a:r>
            <a:r>
              <a:rPr lang="en-US" dirty="0">
                <a:solidFill>
                  <a:schemeClr val="accent1"/>
                </a:solidFill>
              </a:rPr>
              <a:t>la candidate </a:t>
            </a:r>
            <a:r>
              <a:rPr lang="en-US" dirty="0" err="1" smtClean="0">
                <a:solidFill>
                  <a:schemeClr val="accent1"/>
                </a:solidFill>
              </a:rPr>
              <a:t>idéale</a:t>
            </a:r>
            <a:r>
              <a:rPr lang="en-US" dirty="0">
                <a:solidFill>
                  <a:schemeClr val="accent1"/>
                </a:solidFill>
              </a:rPr>
              <a:t>.  </a:t>
            </a:r>
          </a:p>
          <a:p>
            <a:pPr>
              <a:spcBef>
                <a:spcPct val="100000"/>
              </a:spcBef>
              <a:buClr>
                <a:srgbClr val="FFE622"/>
              </a:buClr>
              <a:buFont typeface="Times" charset="0"/>
              <a:buNone/>
            </a:pPr>
            <a:endParaRPr lang="en-US" dirty="0">
              <a:solidFill>
                <a:schemeClr val="accent1"/>
              </a:solidFill>
            </a:endParaRPr>
          </a:p>
        </p:txBody>
      </p:sp>
      <p:sp>
        <p:nvSpPr>
          <p:cNvPr id="48136" name="Rectangle 9"/>
          <p:cNvSpPr>
            <a:spLocks noChangeArrowheads="1"/>
          </p:cNvSpPr>
          <p:nvPr/>
        </p:nvSpPr>
        <p:spPr bwMode="auto">
          <a:xfrm>
            <a:off x="7924800" y="6324600"/>
            <a:ext cx="1044575"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200" i="1">
                <a:latin typeface="Times New Roman" charset="0"/>
              </a:rPr>
              <a:t>© </a:t>
            </a:r>
            <a:r>
              <a:rPr lang="en-US" sz="1800" b="1" i="1">
                <a:solidFill>
                  <a:schemeClr val="tx2"/>
                </a:solidFill>
                <a:latin typeface="Chalkboard" charset="0"/>
              </a:rPr>
              <a:t>COACh</a:t>
            </a:r>
          </a:p>
        </p:txBody>
      </p:sp>
      <p:sp>
        <p:nvSpPr>
          <p:cNvPr id="2" name="Espace réservé du pied de page 1"/>
          <p:cNvSpPr>
            <a:spLocks noGrp="1"/>
          </p:cNvSpPr>
          <p:nvPr>
            <p:ph type="ftr" sz="quarter" idx="11"/>
          </p:nvPr>
        </p:nvSpPr>
        <p:spPr/>
        <p:txBody>
          <a:bodyPr/>
          <a:lstStyle/>
          <a:p>
            <a:pPr>
              <a:defRPr/>
            </a:pP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4823"/>
                                        </p:tgtEl>
                                        <p:attrNameLst>
                                          <p:attrName>style.visibility</p:attrName>
                                        </p:attrNameLst>
                                      </p:cBhvr>
                                      <p:to>
                                        <p:strVal val="visible"/>
                                      </p:to>
                                    </p:set>
                                    <p:animEffect transition="in" filter="checkerboard(across)">
                                      <p:cBhvr>
                                        <p:cTn id="7" dur="500"/>
                                        <p:tgtEl>
                                          <p:spTgt spid="348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685800" y="1752600"/>
            <a:ext cx="7772400" cy="4114800"/>
          </a:xfrm>
          <a:effectLst>
            <a:outerShdw blurRad="63500" dist="38099" dir="2700000" algn="ctr" rotWithShape="0">
              <a:srgbClr val="000000">
                <a:alpha val="74998"/>
              </a:srgbClr>
            </a:outerShdw>
          </a:effectLst>
        </p:spPr>
        <p:txBody>
          <a:bodyPr/>
          <a:lstStyle/>
          <a:p>
            <a:pPr eaLnBrk="1" hangingPunct="1">
              <a:buFontTx/>
              <a:buNone/>
              <a:defRPr/>
            </a:pPr>
            <a:endParaRPr lang="en-US" smtClean="0"/>
          </a:p>
          <a:p>
            <a:pPr eaLnBrk="1" hangingPunct="1">
              <a:buFontTx/>
              <a:buNone/>
              <a:defRPr/>
            </a:pPr>
            <a:endParaRPr lang="en-US" smtClean="0"/>
          </a:p>
          <a:p>
            <a:pPr eaLnBrk="1" hangingPunct="1">
              <a:buFontTx/>
              <a:buNone/>
              <a:defRPr/>
            </a:pPr>
            <a:endParaRPr lang="en-US" smtClean="0"/>
          </a:p>
          <a:p>
            <a:pPr eaLnBrk="1" hangingPunct="1">
              <a:buFontTx/>
              <a:buNone/>
              <a:defRPr/>
            </a:pPr>
            <a:endParaRPr lang="en-US" smtClean="0"/>
          </a:p>
          <a:p>
            <a:pPr eaLnBrk="1" hangingPunct="1">
              <a:buFontTx/>
              <a:buNone/>
              <a:defRPr/>
            </a:pPr>
            <a:endParaRPr lang="en-US" smtClean="0"/>
          </a:p>
          <a:p>
            <a:pPr eaLnBrk="1" hangingPunct="1">
              <a:buFontTx/>
              <a:buNone/>
              <a:defRPr/>
            </a:pPr>
            <a:endParaRPr lang="en-US" smtClean="0"/>
          </a:p>
          <a:p>
            <a:pPr eaLnBrk="1" hangingPunct="1">
              <a:buFontTx/>
              <a:buNone/>
              <a:defRPr/>
            </a:pPr>
            <a:endParaRPr lang="en-US" smtClean="0"/>
          </a:p>
        </p:txBody>
      </p:sp>
      <p:sp>
        <p:nvSpPr>
          <p:cNvPr id="5124" name="Text Box 4"/>
          <p:cNvSpPr txBox="1">
            <a:spLocks noChangeArrowheads="1"/>
          </p:cNvSpPr>
          <p:nvPr/>
        </p:nvSpPr>
        <p:spPr bwMode="auto">
          <a:xfrm>
            <a:off x="152400" y="196850"/>
            <a:ext cx="8915400" cy="584776"/>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dirty="0" smtClean="0">
                <a:solidFill>
                  <a:srgbClr val="FFD500"/>
                </a:solidFill>
              </a:rPr>
              <a:t>Il n</a:t>
            </a:r>
            <a:r>
              <a:rPr lang="ja-JP" altLang="en-US" sz="3200" b="1" dirty="0" smtClean="0">
                <a:solidFill>
                  <a:srgbClr val="FFD500"/>
                </a:solidFill>
              </a:rPr>
              <a:t>’</a:t>
            </a:r>
            <a:r>
              <a:rPr lang="en-US" sz="3200" b="1" dirty="0" err="1" smtClean="0">
                <a:solidFill>
                  <a:srgbClr val="FFD500"/>
                </a:solidFill>
              </a:rPr>
              <a:t>est</a:t>
            </a:r>
            <a:r>
              <a:rPr lang="en-US" sz="3200" b="1" dirty="0" smtClean="0">
                <a:solidFill>
                  <a:srgbClr val="FFD500"/>
                </a:solidFill>
              </a:rPr>
              <a:t> </a:t>
            </a:r>
            <a:r>
              <a:rPr lang="en-US" sz="3200" b="1" dirty="0" err="1" smtClean="0">
                <a:solidFill>
                  <a:srgbClr val="FFD500"/>
                </a:solidFill>
              </a:rPr>
              <a:t>jamais</a:t>
            </a:r>
            <a:r>
              <a:rPr lang="en-US" sz="3200" b="1" dirty="0" smtClean="0">
                <a:solidFill>
                  <a:srgbClr val="FFD500"/>
                </a:solidFill>
              </a:rPr>
              <a:t> trop </a:t>
            </a:r>
            <a:r>
              <a:rPr lang="en-US" sz="3200" b="1" dirty="0" err="1" smtClean="0">
                <a:solidFill>
                  <a:srgbClr val="FFD500"/>
                </a:solidFill>
              </a:rPr>
              <a:t>tard</a:t>
            </a:r>
            <a:r>
              <a:rPr lang="en-US" sz="3200" b="1" dirty="0" smtClean="0">
                <a:solidFill>
                  <a:srgbClr val="FFD500"/>
                </a:solidFill>
              </a:rPr>
              <a:t> pour commencer! </a:t>
            </a:r>
          </a:p>
        </p:txBody>
      </p:sp>
      <p:sp>
        <p:nvSpPr>
          <p:cNvPr id="5128" name="Rectangle 8"/>
          <p:cNvSpPr>
            <a:spLocks noChangeArrowheads="1"/>
          </p:cNvSpPr>
          <p:nvPr/>
        </p:nvSpPr>
        <p:spPr bwMode="auto">
          <a:xfrm rot="20998367">
            <a:off x="914156" y="1631409"/>
            <a:ext cx="3426313" cy="702756"/>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nSpc>
                <a:spcPct val="150000"/>
              </a:lnSpc>
              <a:defRPr/>
            </a:pPr>
            <a:r>
              <a:rPr lang="en-US" sz="2800" dirty="0">
                <a:solidFill>
                  <a:srgbClr val="C6E6FE"/>
                </a:solidFill>
              </a:rPr>
              <a:t>Explorer </a:t>
            </a:r>
            <a:r>
              <a:rPr lang="en-US" sz="2800" dirty="0" err="1">
                <a:solidFill>
                  <a:srgbClr val="C6E6FE"/>
                </a:solidFill>
              </a:rPr>
              <a:t>vos</a:t>
            </a:r>
            <a:r>
              <a:rPr lang="en-US" sz="2800" dirty="0">
                <a:solidFill>
                  <a:srgbClr val="C6E6FE"/>
                </a:solidFill>
              </a:rPr>
              <a:t> </a:t>
            </a:r>
            <a:r>
              <a:rPr lang="en-US" sz="2800" dirty="0" err="1" smtClean="0">
                <a:solidFill>
                  <a:srgbClr val="C6E6FE"/>
                </a:solidFill>
              </a:rPr>
              <a:t>intérêts</a:t>
            </a:r>
            <a:endParaRPr lang="en-US" sz="2800" dirty="0">
              <a:solidFill>
                <a:srgbClr val="C6E6FE"/>
              </a:solidFill>
            </a:endParaRPr>
          </a:p>
        </p:txBody>
      </p:sp>
      <p:sp>
        <p:nvSpPr>
          <p:cNvPr id="5129" name="Rectangle 9"/>
          <p:cNvSpPr>
            <a:spLocks noChangeArrowheads="1"/>
          </p:cNvSpPr>
          <p:nvPr/>
        </p:nvSpPr>
        <p:spPr bwMode="auto">
          <a:xfrm rot="617580">
            <a:off x="2306614" y="3226922"/>
            <a:ext cx="3557635" cy="52322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2800" dirty="0" err="1" smtClean="0">
                <a:solidFill>
                  <a:srgbClr val="FFE622"/>
                </a:solidFill>
              </a:rPr>
              <a:t>Connaître</a:t>
            </a:r>
            <a:r>
              <a:rPr lang="en-US" sz="2800" dirty="0" smtClean="0">
                <a:solidFill>
                  <a:srgbClr val="FFE622"/>
                </a:solidFill>
              </a:rPr>
              <a:t> </a:t>
            </a:r>
            <a:r>
              <a:rPr lang="en-US" sz="2800" dirty="0" err="1" smtClean="0">
                <a:solidFill>
                  <a:srgbClr val="FFE622"/>
                </a:solidFill>
              </a:rPr>
              <a:t>votre</a:t>
            </a:r>
            <a:r>
              <a:rPr lang="en-US" sz="2800" dirty="0" smtClean="0">
                <a:solidFill>
                  <a:srgbClr val="FFE622"/>
                </a:solidFill>
              </a:rPr>
              <a:t> </a:t>
            </a:r>
            <a:r>
              <a:rPr lang="en-US" sz="2800" dirty="0">
                <a:solidFill>
                  <a:srgbClr val="FFE622"/>
                </a:solidFill>
              </a:rPr>
              <a:t>force </a:t>
            </a:r>
            <a:endParaRPr lang="en-US" sz="2800" dirty="0">
              <a:solidFill>
                <a:srgbClr val="C6E6FE"/>
              </a:solidFill>
            </a:endParaRPr>
          </a:p>
        </p:txBody>
      </p:sp>
      <p:sp>
        <p:nvSpPr>
          <p:cNvPr id="5130" name="Rectangle 10"/>
          <p:cNvSpPr>
            <a:spLocks noChangeArrowheads="1"/>
          </p:cNvSpPr>
          <p:nvPr/>
        </p:nvSpPr>
        <p:spPr bwMode="auto">
          <a:xfrm rot="21107279">
            <a:off x="4474829" y="4339759"/>
            <a:ext cx="4096419" cy="52322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2800" dirty="0" err="1" smtClean="0">
                <a:solidFill>
                  <a:srgbClr val="C6E6FE"/>
                </a:solidFill>
              </a:rPr>
              <a:t>Préparer</a:t>
            </a:r>
            <a:r>
              <a:rPr lang="en-US" sz="2800" dirty="0" smtClean="0">
                <a:solidFill>
                  <a:srgbClr val="C6E6FE"/>
                </a:solidFill>
              </a:rPr>
              <a:t> </a:t>
            </a:r>
            <a:r>
              <a:rPr lang="en-US" sz="2800" dirty="0" err="1">
                <a:solidFill>
                  <a:srgbClr val="C6E6FE"/>
                </a:solidFill>
              </a:rPr>
              <a:t>vos</a:t>
            </a:r>
            <a:r>
              <a:rPr lang="en-US" sz="2800" dirty="0">
                <a:solidFill>
                  <a:srgbClr val="C6E6FE"/>
                </a:solidFill>
              </a:rPr>
              <a:t> documents</a:t>
            </a:r>
          </a:p>
        </p:txBody>
      </p:sp>
      <p:sp>
        <p:nvSpPr>
          <p:cNvPr id="5131" name="Rectangle 11"/>
          <p:cNvSpPr>
            <a:spLocks noChangeArrowheads="1"/>
          </p:cNvSpPr>
          <p:nvPr/>
        </p:nvSpPr>
        <p:spPr bwMode="auto">
          <a:xfrm rot="430066">
            <a:off x="894624" y="5381159"/>
            <a:ext cx="4057521" cy="52322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2800" dirty="0" err="1" smtClean="0">
                <a:solidFill>
                  <a:srgbClr val="FFE622"/>
                </a:solidFill>
              </a:rPr>
              <a:t>Développer</a:t>
            </a:r>
            <a:r>
              <a:rPr lang="en-US" sz="2800" dirty="0" smtClean="0">
                <a:solidFill>
                  <a:srgbClr val="FFE622"/>
                </a:solidFill>
              </a:rPr>
              <a:t> </a:t>
            </a:r>
            <a:r>
              <a:rPr lang="en-US" sz="2800" dirty="0" err="1">
                <a:solidFill>
                  <a:srgbClr val="FFE622"/>
                </a:solidFill>
              </a:rPr>
              <a:t>vos</a:t>
            </a:r>
            <a:r>
              <a:rPr lang="en-US" sz="2800" dirty="0">
                <a:solidFill>
                  <a:srgbClr val="FFE622"/>
                </a:solidFill>
              </a:rPr>
              <a:t> </a:t>
            </a:r>
            <a:r>
              <a:rPr lang="en-US" sz="2800" dirty="0" err="1" smtClean="0">
                <a:solidFill>
                  <a:srgbClr val="FFE622"/>
                </a:solidFill>
              </a:rPr>
              <a:t>réseaux</a:t>
            </a:r>
            <a:endParaRPr lang="en-US" sz="2800" dirty="0">
              <a:solidFill>
                <a:srgbClr val="C6E6FE"/>
              </a:solidFill>
            </a:endParaRPr>
          </a:p>
        </p:txBody>
      </p:sp>
      <p:pic>
        <p:nvPicPr>
          <p:cNvPr id="5132"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736725"/>
            <a:ext cx="2438400" cy="169227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416" name="Rectangle 13"/>
          <p:cNvSpPr>
            <a:spLocks noChangeArrowheads="1"/>
          </p:cNvSpPr>
          <p:nvPr/>
        </p:nvSpPr>
        <p:spPr bwMode="auto">
          <a:xfrm>
            <a:off x="7696200" y="6248400"/>
            <a:ext cx="1044575"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200" i="1">
                <a:latin typeface="Times New Roman" charset="0"/>
              </a:rPr>
              <a:t>© </a:t>
            </a:r>
            <a:r>
              <a:rPr lang="en-US" sz="1800" b="1" i="1">
                <a:solidFill>
                  <a:schemeClr val="tx2"/>
                </a:solidFill>
                <a:latin typeface="Chalkboard" charset="0"/>
              </a:rPr>
              <a:t>COACh</a:t>
            </a:r>
          </a:p>
        </p:txBody>
      </p:sp>
      <p:sp>
        <p:nvSpPr>
          <p:cNvPr id="2" name="Espace réservé du pied de page 1"/>
          <p:cNvSpPr>
            <a:spLocks noGrp="1"/>
          </p:cNvSpPr>
          <p:nvPr>
            <p:ph type="ftr" sz="quarter" idx="11"/>
          </p:nvPr>
        </p:nvSpPr>
        <p:spPr/>
        <p:txBody>
          <a:bodyPr/>
          <a:lstStyle/>
          <a:p>
            <a:pPr>
              <a:defRPr/>
            </a:pP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12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130">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13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8" grpId="0"/>
      <p:bldP spid="5130" grpId="0" build="p" autoUpdateAnimBg="0"/>
      <p:bldP spid="5131"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body" idx="1"/>
          </p:nvPr>
        </p:nvSpPr>
        <p:spPr>
          <a:xfrm>
            <a:off x="609600" y="1676400"/>
            <a:ext cx="7772400" cy="4114800"/>
          </a:xfrm>
        </p:spPr>
        <p:txBody>
          <a:bodyPr/>
          <a:lstStyle/>
          <a:p>
            <a:pPr eaLnBrk="1" hangingPunct="1">
              <a:lnSpc>
                <a:spcPct val="90000"/>
              </a:lnSpc>
              <a:buFontTx/>
              <a:buNone/>
            </a:pPr>
            <a:endParaRPr lang="en-US" sz="2400" dirty="0">
              <a:latin typeface="Arial" charset="0"/>
              <a:ea typeface="ＭＳ Ｐゴシック" charset="0"/>
              <a:cs typeface="ＭＳ Ｐゴシック" charset="0"/>
            </a:endParaRPr>
          </a:p>
          <a:p>
            <a:pPr eaLnBrk="1" hangingPunct="1">
              <a:lnSpc>
                <a:spcPct val="90000"/>
              </a:lnSpc>
              <a:buFontTx/>
              <a:buNone/>
            </a:pPr>
            <a:r>
              <a:rPr lang="ja-JP" altLang="en-US" sz="2400" dirty="0">
                <a:latin typeface="Arial" charset="0"/>
                <a:ea typeface="ＭＳ Ｐゴシック" charset="0"/>
                <a:cs typeface="ＭＳ Ｐゴシック" charset="0"/>
              </a:rPr>
              <a:t>“</a:t>
            </a:r>
            <a:r>
              <a:rPr lang="en-US" altLang="ja-JP" sz="2400" dirty="0">
                <a:latin typeface="Arial" charset="0"/>
                <a:ea typeface="ＭＳ Ｐゴシック" charset="0"/>
                <a:cs typeface="ＭＳ Ｐゴシック" charset="0"/>
              </a:rPr>
              <a:t>Un CV </a:t>
            </a:r>
            <a:r>
              <a:rPr lang="en-US" altLang="ja-JP" sz="2400" dirty="0">
                <a:latin typeface="ArialMT" charset="0"/>
                <a:ea typeface="ＭＳ Ｐゴシック" charset="0"/>
                <a:cs typeface="ＭＳ Ｐゴシック" charset="0"/>
              </a:rPr>
              <a:t>(</a:t>
            </a:r>
            <a:r>
              <a:rPr lang="en-US" altLang="ja-JP" sz="2400" dirty="0" err="1" smtClean="0">
                <a:latin typeface="ArialMT" charset="0"/>
                <a:ea typeface="ＭＳ Ｐゴシック" charset="0"/>
                <a:cs typeface="ＭＳ Ｐゴシック" charset="0"/>
              </a:rPr>
              <a:t>médiocre</a:t>
            </a:r>
            <a:r>
              <a:rPr lang="en-US" altLang="ja-JP" sz="2400" dirty="0" smtClean="0">
                <a:latin typeface="ArialMT" charset="0"/>
                <a:ea typeface="ＭＳ Ｐゴシック" charset="0"/>
                <a:cs typeface="ＭＳ Ｐゴシック" charset="0"/>
              </a:rPr>
              <a:t> </a:t>
            </a:r>
            <a:r>
              <a:rPr lang="en-US" altLang="ja-JP" sz="2400" dirty="0">
                <a:latin typeface="ArialMT" charset="0"/>
                <a:ea typeface="ＭＳ Ｐゴシック" charset="0"/>
                <a:cs typeface="ＭＳ Ｐゴシック" charset="0"/>
              </a:rPr>
              <a:t>du point de </a:t>
            </a:r>
            <a:r>
              <a:rPr lang="en-US" altLang="ja-JP" sz="2400" dirty="0" err="1">
                <a:latin typeface="ArialMT" charset="0"/>
                <a:ea typeface="ＭＳ Ｐゴシック" charset="0"/>
                <a:cs typeface="ＭＳ Ｐゴシック" charset="0"/>
              </a:rPr>
              <a:t>vue</a:t>
            </a:r>
            <a:r>
              <a:rPr lang="en-US" altLang="ja-JP" sz="2400" dirty="0">
                <a:latin typeface="ArialMT" charset="0"/>
                <a:ea typeface="ＭＳ Ｐゴシック" charset="0"/>
                <a:cs typeface="ＭＳ Ｐゴシック" charset="0"/>
              </a:rPr>
              <a:t> style, pas par rapport </a:t>
            </a:r>
            <a:r>
              <a:rPr lang="en-US" altLang="ja-JP" sz="2400" dirty="0" err="1" smtClean="0">
                <a:latin typeface="ArialMT" charset="0"/>
                <a:ea typeface="ＭＳ Ｐゴシック" charset="0"/>
                <a:cs typeface="ＭＳ Ｐゴシック" charset="0"/>
              </a:rPr>
              <a:t>à</a:t>
            </a:r>
            <a:r>
              <a:rPr lang="en-US" altLang="ja-JP" sz="2400" dirty="0" smtClean="0">
                <a:latin typeface="ArialMT" charset="0"/>
                <a:ea typeface="ＭＳ Ｐゴシック" charset="0"/>
                <a:cs typeface="ＭＳ Ｐゴシック" charset="0"/>
              </a:rPr>
              <a:t> </a:t>
            </a:r>
            <a:r>
              <a:rPr lang="en-US" altLang="ja-JP" sz="2400" dirty="0" err="1">
                <a:latin typeface="ArialMT" charset="0"/>
                <a:ea typeface="ＭＳ Ｐゴシック" charset="0"/>
                <a:cs typeface="ＭＳ Ｐゴシック" charset="0"/>
              </a:rPr>
              <a:t>vos</a:t>
            </a:r>
            <a:r>
              <a:rPr lang="en-US" altLang="ja-JP" sz="2400" dirty="0">
                <a:latin typeface="ArialMT" charset="0"/>
                <a:ea typeface="ＭＳ Ｐゴシック" charset="0"/>
                <a:cs typeface="ＭＳ Ｐゴシック" charset="0"/>
              </a:rPr>
              <a:t>  </a:t>
            </a:r>
            <a:r>
              <a:rPr lang="en-US" altLang="ja-JP" sz="2400" dirty="0" err="1" smtClean="0">
                <a:latin typeface="ArialMT" charset="0"/>
                <a:ea typeface="ＭＳ Ｐゴシック" charset="0"/>
                <a:cs typeface="ＭＳ Ｐゴシック" charset="0"/>
              </a:rPr>
              <a:t>réalisations</a:t>
            </a:r>
            <a:r>
              <a:rPr lang="en-US" altLang="ja-JP" sz="2400" dirty="0">
                <a:latin typeface="ArialMT" charset="0"/>
                <a:ea typeface="ＭＳ Ｐゴシック" charset="0"/>
                <a:cs typeface="ＭＳ Ｐゴシック" charset="0"/>
              </a:rPr>
              <a:t>) et beaucoup de networking  </a:t>
            </a:r>
            <a:r>
              <a:rPr lang="en-US" altLang="ja-JP" sz="2400" dirty="0" err="1">
                <a:latin typeface="ArialMT" charset="0"/>
                <a:ea typeface="ＭＳ Ｐゴシック" charset="0"/>
                <a:cs typeface="ＭＳ Ｐゴシック" charset="0"/>
              </a:rPr>
              <a:t>vous</a:t>
            </a:r>
            <a:r>
              <a:rPr lang="en-US" altLang="ja-JP" sz="2400" dirty="0">
                <a:latin typeface="ArialMT" charset="0"/>
                <a:ea typeface="ＭＳ Ｐゴシック" charset="0"/>
                <a:cs typeface="ＭＳ Ｐゴシック" charset="0"/>
              </a:rPr>
              <a:t> </a:t>
            </a:r>
            <a:r>
              <a:rPr lang="en-US" altLang="ja-JP" sz="2400" dirty="0" err="1" smtClean="0">
                <a:latin typeface="ArialMT" charset="0"/>
                <a:ea typeface="ＭＳ Ｐゴシック" charset="0"/>
                <a:cs typeface="ＭＳ Ｐゴシック" charset="0"/>
              </a:rPr>
              <a:t>garantit</a:t>
            </a:r>
            <a:r>
              <a:rPr lang="en-US" altLang="ja-JP" sz="2400" dirty="0" smtClean="0">
                <a:latin typeface="ArialMT" charset="0"/>
                <a:ea typeface="ＭＳ Ｐゴシック" charset="0"/>
                <a:cs typeface="ＭＳ Ｐゴシック" charset="0"/>
              </a:rPr>
              <a:t> un poste. </a:t>
            </a:r>
            <a:endParaRPr lang="en-US" altLang="ja-JP" sz="2400" dirty="0">
              <a:latin typeface="ArialMT" charset="0"/>
              <a:ea typeface="ＭＳ Ｐゴシック" charset="0"/>
              <a:cs typeface="ＭＳ Ｐゴシック" charset="0"/>
            </a:endParaRPr>
          </a:p>
          <a:p>
            <a:pPr eaLnBrk="1" hangingPunct="1">
              <a:lnSpc>
                <a:spcPct val="90000"/>
              </a:lnSpc>
              <a:buFontTx/>
              <a:buNone/>
            </a:pPr>
            <a:endParaRPr lang="en-US" sz="2400" dirty="0">
              <a:latin typeface="ArialMT" charset="0"/>
              <a:ea typeface="ＭＳ Ｐゴシック" charset="0"/>
              <a:cs typeface="ＭＳ Ｐゴシック" charset="0"/>
            </a:endParaRPr>
          </a:p>
          <a:p>
            <a:pPr eaLnBrk="1" hangingPunct="1">
              <a:lnSpc>
                <a:spcPct val="90000"/>
              </a:lnSpc>
              <a:buFontTx/>
              <a:buNone/>
            </a:pPr>
            <a:r>
              <a:rPr lang="en-US" sz="2400" dirty="0">
                <a:latin typeface="ArialMT" charset="0"/>
                <a:ea typeface="ＭＳ Ｐゴシック" charset="0"/>
                <a:cs typeface="ＭＳ Ｐゴシック" charset="0"/>
              </a:rPr>
              <a:t>Un super CV et pas de networking </a:t>
            </a:r>
            <a:r>
              <a:rPr lang="en-US" sz="2400" dirty="0" err="1">
                <a:latin typeface="ArialMT" charset="0"/>
                <a:ea typeface="ＭＳ Ｐゴシック" charset="0"/>
                <a:cs typeface="ＭＳ Ｐゴシック" charset="0"/>
              </a:rPr>
              <a:t>est</a:t>
            </a:r>
            <a:r>
              <a:rPr lang="en-US" sz="2400" dirty="0">
                <a:latin typeface="ArialMT" charset="0"/>
                <a:ea typeface="ＭＳ Ｐゴシック" charset="0"/>
                <a:cs typeface="ＭＳ Ｐゴシック" charset="0"/>
              </a:rPr>
              <a:t> </a:t>
            </a:r>
            <a:r>
              <a:rPr lang="en-US" sz="2400" dirty="0" err="1" smtClean="0">
                <a:latin typeface="ArialMT" charset="0"/>
                <a:ea typeface="ＭＳ Ｐゴシック" charset="0"/>
                <a:cs typeface="ＭＳ Ｐゴシック" charset="0"/>
              </a:rPr>
              <a:t>équivalent</a:t>
            </a:r>
            <a:r>
              <a:rPr lang="en-US" sz="2400" dirty="0" smtClean="0">
                <a:latin typeface="ArialMT" charset="0"/>
                <a:ea typeface="ＭＳ Ｐゴシック" charset="0"/>
                <a:cs typeface="ＭＳ Ｐゴシック" charset="0"/>
              </a:rPr>
              <a:t> à </a:t>
            </a:r>
            <a:r>
              <a:rPr lang="en-US" sz="2400" dirty="0" err="1">
                <a:latin typeface="ArialMT" charset="0"/>
                <a:ea typeface="ＭＳ Ｐゴシック" charset="0"/>
                <a:cs typeface="ＭＳ Ｐゴシック" charset="0"/>
              </a:rPr>
              <a:t>jouer</a:t>
            </a:r>
            <a:r>
              <a:rPr lang="en-US" sz="2400" dirty="0">
                <a:latin typeface="ArialMT" charset="0"/>
                <a:ea typeface="ＭＳ Ｐゴシック" charset="0"/>
                <a:cs typeface="ＭＳ Ｐゴシック" charset="0"/>
              </a:rPr>
              <a:t> au </a:t>
            </a:r>
            <a:r>
              <a:rPr lang="en-US" sz="2400" dirty="0" err="1">
                <a:latin typeface="ArialMT" charset="0"/>
                <a:ea typeface="ＭＳ Ｐゴシック" charset="0"/>
                <a:cs typeface="ＭＳ Ｐゴシック" charset="0"/>
              </a:rPr>
              <a:t>loto</a:t>
            </a:r>
            <a:r>
              <a:rPr lang="en-US" sz="2400" dirty="0">
                <a:latin typeface="ArialMT" charset="0"/>
                <a:ea typeface="ＭＳ Ｐゴシック" charset="0"/>
                <a:cs typeface="ＭＳ Ｐゴシック" charset="0"/>
              </a:rPr>
              <a:t>.</a:t>
            </a:r>
            <a:r>
              <a:rPr lang="ja-JP" altLang="en-US" sz="2400" dirty="0">
                <a:latin typeface="Arial" charset="0"/>
                <a:ea typeface="ＭＳ Ｐゴシック" charset="0"/>
                <a:cs typeface="ＭＳ Ｐゴシック" charset="0"/>
              </a:rPr>
              <a:t>”</a:t>
            </a:r>
            <a:r>
              <a:rPr lang="en-US" altLang="ja-JP" sz="2400" dirty="0">
                <a:latin typeface="ArialMT" charset="0"/>
                <a:ea typeface="ＭＳ Ｐゴシック" charset="0"/>
                <a:cs typeface="ＭＳ Ｐゴシック" charset="0"/>
              </a:rPr>
              <a:t> </a:t>
            </a:r>
          </a:p>
          <a:p>
            <a:pPr eaLnBrk="1" hangingPunct="1">
              <a:lnSpc>
                <a:spcPct val="90000"/>
              </a:lnSpc>
              <a:buFontTx/>
              <a:buNone/>
            </a:pPr>
            <a:r>
              <a:rPr lang="en-US" sz="2400" dirty="0">
                <a:latin typeface="ArialMT" charset="0"/>
                <a:ea typeface="ＭＳ Ｐゴシック" charset="0"/>
                <a:cs typeface="ＭＳ Ｐゴシック" charset="0"/>
              </a:rPr>
              <a:t>                   Kevin Foley, </a:t>
            </a:r>
            <a:r>
              <a:rPr lang="en-US" sz="2400" dirty="0" err="1">
                <a:latin typeface="ArialMT" charset="0"/>
                <a:ea typeface="ＭＳ Ｐゴシック" charset="0"/>
                <a:cs typeface="ＭＳ Ｐゴシック" charset="0"/>
              </a:rPr>
              <a:t>Ph.D</a:t>
            </a:r>
            <a:endParaRPr lang="en-US" sz="2400" dirty="0">
              <a:latin typeface="Arial" charset="0"/>
              <a:ea typeface="ＭＳ Ｐゴシック" charset="0"/>
              <a:cs typeface="ＭＳ Ｐゴシック" charset="0"/>
            </a:endParaRPr>
          </a:p>
          <a:p>
            <a:pPr eaLnBrk="1" hangingPunct="1">
              <a:lnSpc>
                <a:spcPct val="90000"/>
              </a:lnSpc>
              <a:buFontTx/>
              <a:buNone/>
            </a:pPr>
            <a:endParaRPr lang="en-US" sz="2400" dirty="0">
              <a:latin typeface="Arial" charset="0"/>
              <a:ea typeface="ＭＳ Ｐゴシック" charset="0"/>
              <a:cs typeface="ＭＳ Ｐゴシック" charset="0"/>
            </a:endParaRPr>
          </a:p>
          <a:p>
            <a:pPr eaLnBrk="1" hangingPunct="1">
              <a:lnSpc>
                <a:spcPct val="90000"/>
              </a:lnSpc>
              <a:buFontTx/>
              <a:buNone/>
            </a:pPr>
            <a:endParaRPr lang="en-US" sz="2400" dirty="0">
              <a:latin typeface="Arial" charset="0"/>
              <a:ea typeface="ＭＳ Ｐゴシック" charset="0"/>
              <a:cs typeface="ＭＳ Ｐゴシック" charset="0"/>
            </a:endParaRPr>
          </a:p>
          <a:p>
            <a:pPr eaLnBrk="1" hangingPunct="1">
              <a:lnSpc>
                <a:spcPct val="90000"/>
              </a:lnSpc>
              <a:buFontTx/>
              <a:buNone/>
            </a:pPr>
            <a:endParaRPr lang="en-US" sz="2400" dirty="0">
              <a:latin typeface="Arial" charset="0"/>
              <a:ea typeface="ＭＳ Ｐゴシック" charset="0"/>
              <a:cs typeface="ＭＳ Ｐゴシック" charset="0"/>
            </a:endParaRPr>
          </a:p>
        </p:txBody>
      </p:sp>
      <p:sp>
        <p:nvSpPr>
          <p:cNvPr id="50178" name="Text Box 3"/>
          <p:cNvSpPr txBox="1">
            <a:spLocks noChangeArrowheads="1"/>
          </p:cNvSpPr>
          <p:nvPr/>
        </p:nvSpPr>
        <p:spPr bwMode="auto">
          <a:xfrm>
            <a:off x="363538" y="457200"/>
            <a:ext cx="7942262"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a:solidFill>
                  <a:srgbClr val="FFE622"/>
                </a:solidFill>
              </a:rPr>
              <a:t>Networking est aussi important que le CV, surtout pour les femmes</a:t>
            </a:r>
            <a:endParaRPr lang="en-US" sz="2800"/>
          </a:p>
        </p:txBody>
      </p:sp>
      <p:sp>
        <p:nvSpPr>
          <p:cNvPr id="50179" name="Rectangle 4"/>
          <p:cNvSpPr>
            <a:spLocks noChangeArrowheads="1"/>
          </p:cNvSpPr>
          <p:nvPr/>
        </p:nvSpPr>
        <p:spPr bwMode="auto">
          <a:xfrm>
            <a:off x="7924800" y="6324600"/>
            <a:ext cx="1044575"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200" i="1">
                <a:latin typeface="Times New Roman" charset="0"/>
              </a:rPr>
              <a:t>© </a:t>
            </a:r>
            <a:r>
              <a:rPr lang="en-US" sz="1800" b="1" i="1">
                <a:solidFill>
                  <a:schemeClr val="tx2"/>
                </a:solidFill>
                <a:latin typeface="Chalkboard" charset="0"/>
              </a:rPr>
              <a:t>COACh</a:t>
            </a:r>
          </a:p>
        </p:txBody>
      </p:sp>
      <p:pic>
        <p:nvPicPr>
          <p:cNvPr id="194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9950" y="4953000"/>
            <a:ext cx="2324100" cy="155257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space réservé du pied de page 1"/>
          <p:cNvSpPr>
            <a:spLocks noGrp="1"/>
          </p:cNvSpPr>
          <p:nvPr>
            <p:ph type="ftr" sz="quarter" idx="11"/>
          </p:nvPr>
        </p:nvSpPr>
        <p:spPr/>
        <p:txBody>
          <a:bodyPr/>
          <a:lstStyle/>
          <a:p>
            <a:pPr>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 Box 3"/>
          <p:cNvSpPr txBox="1">
            <a:spLocks noChangeArrowheads="1"/>
          </p:cNvSpPr>
          <p:nvPr/>
        </p:nvSpPr>
        <p:spPr bwMode="auto">
          <a:xfrm>
            <a:off x="363538" y="457200"/>
            <a:ext cx="8170862" cy="1951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dirty="0" err="1" smtClean="0">
                <a:solidFill>
                  <a:srgbClr val="FFE622"/>
                </a:solidFill>
              </a:rPr>
              <a:t>Créez</a:t>
            </a:r>
            <a:r>
              <a:rPr lang="en-US" sz="3200" b="1" dirty="0" smtClean="0">
                <a:solidFill>
                  <a:srgbClr val="FFE622"/>
                </a:solidFill>
              </a:rPr>
              <a:t> </a:t>
            </a:r>
            <a:r>
              <a:rPr lang="en-US" sz="3200" b="1" dirty="0" err="1">
                <a:solidFill>
                  <a:srgbClr val="FFE622"/>
                </a:solidFill>
              </a:rPr>
              <a:t>une</a:t>
            </a:r>
            <a:r>
              <a:rPr lang="en-US" sz="3200" b="1" dirty="0">
                <a:solidFill>
                  <a:srgbClr val="FFE622"/>
                </a:solidFill>
              </a:rPr>
              <a:t> </a:t>
            </a:r>
            <a:r>
              <a:rPr lang="en-US" sz="3200" b="1" dirty="0" err="1" smtClean="0">
                <a:solidFill>
                  <a:srgbClr val="FFE622"/>
                </a:solidFill>
              </a:rPr>
              <a:t>présence</a:t>
            </a:r>
            <a:r>
              <a:rPr lang="en-US" sz="3200" b="1" dirty="0" smtClean="0">
                <a:solidFill>
                  <a:srgbClr val="FFE622"/>
                </a:solidFill>
              </a:rPr>
              <a:t> </a:t>
            </a:r>
            <a:r>
              <a:rPr lang="en-US" sz="3200" b="1" dirty="0">
                <a:solidFill>
                  <a:srgbClr val="FFE622"/>
                </a:solidFill>
              </a:rPr>
              <a:t>positive </a:t>
            </a:r>
            <a:r>
              <a:rPr lang="en-US" sz="3200" b="1" dirty="0" err="1">
                <a:solidFill>
                  <a:srgbClr val="FFE622"/>
                </a:solidFill>
              </a:rPr>
              <a:t>sur</a:t>
            </a:r>
            <a:r>
              <a:rPr lang="en-US" sz="3200" b="1" dirty="0">
                <a:solidFill>
                  <a:srgbClr val="FFE622"/>
                </a:solidFill>
              </a:rPr>
              <a:t> internet pour </a:t>
            </a:r>
            <a:r>
              <a:rPr lang="en-US" sz="3200" b="1" dirty="0" err="1">
                <a:solidFill>
                  <a:srgbClr val="FFE622"/>
                </a:solidFill>
              </a:rPr>
              <a:t>vous</a:t>
            </a:r>
            <a:r>
              <a:rPr lang="en-US" sz="3200" b="1" dirty="0">
                <a:solidFill>
                  <a:srgbClr val="FFE622"/>
                </a:solidFill>
              </a:rPr>
              <a:t> et pour l</a:t>
            </a:r>
            <a:r>
              <a:rPr lang="ja-JP" altLang="en-US" sz="3200" b="1" dirty="0">
                <a:solidFill>
                  <a:srgbClr val="FFE622"/>
                </a:solidFill>
              </a:rPr>
              <a:t>’</a:t>
            </a:r>
            <a:r>
              <a:rPr lang="en-US" altLang="ja-JP" sz="3200" b="1" dirty="0" err="1">
                <a:solidFill>
                  <a:srgbClr val="FFE622"/>
                </a:solidFill>
              </a:rPr>
              <a:t>avancement</a:t>
            </a:r>
            <a:r>
              <a:rPr lang="en-US" altLang="ja-JP" sz="3200" b="1" dirty="0">
                <a:solidFill>
                  <a:srgbClr val="FFE622"/>
                </a:solidFill>
              </a:rPr>
              <a:t> de </a:t>
            </a:r>
            <a:r>
              <a:rPr lang="en-US" altLang="ja-JP" sz="3200" b="1" dirty="0" err="1">
                <a:solidFill>
                  <a:srgbClr val="FFE622"/>
                </a:solidFill>
              </a:rPr>
              <a:t>votre</a:t>
            </a:r>
            <a:r>
              <a:rPr lang="en-US" altLang="ja-JP" sz="3200" b="1" dirty="0">
                <a:solidFill>
                  <a:srgbClr val="FFE622"/>
                </a:solidFill>
              </a:rPr>
              <a:t> </a:t>
            </a:r>
            <a:r>
              <a:rPr lang="en-US" altLang="ja-JP" sz="3200" b="1" dirty="0" err="1" smtClean="0">
                <a:solidFill>
                  <a:srgbClr val="FFE622"/>
                </a:solidFill>
              </a:rPr>
              <a:t>carrière</a:t>
            </a:r>
            <a:endParaRPr lang="en-US" altLang="ja-JP" sz="3200" b="1" dirty="0">
              <a:solidFill>
                <a:srgbClr val="FFE622"/>
              </a:solidFill>
            </a:endParaRPr>
          </a:p>
          <a:p>
            <a:endParaRPr lang="en-US" sz="2600" b="1" dirty="0"/>
          </a:p>
        </p:txBody>
      </p:sp>
      <p:sp>
        <p:nvSpPr>
          <p:cNvPr id="52226" name="Rectangle 4"/>
          <p:cNvSpPr>
            <a:spLocks noChangeArrowheads="1"/>
          </p:cNvSpPr>
          <p:nvPr/>
        </p:nvSpPr>
        <p:spPr bwMode="auto">
          <a:xfrm>
            <a:off x="7924800" y="6324600"/>
            <a:ext cx="1044575"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200" i="1">
                <a:latin typeface="Times New Roman" charset="0"/>
              </a:rPr>
              <a:t>© </a:t>
            </a:r>
            <a:r>
              <a:rPr lang="en-US" sz="1800" b="1" i="1">
                <a:solidFill>
                  <a:schemeClr val="tx2"/>
                </a:solidFill>
                <a:latin typeface="Chalkboard" charset="0"/>
              </a:rPr>
              <a:t>COACh</a:t>
            </a:r>
          </a:p>
        </p:txBody>
      </p:sp>
      <p:sp>
        <p:nvSpPr>
          <p:cNvPr id="38916" name="Text Box 4"/>
          <p:cNvSpPr txBox="1">
            <a:spLocks noChangeArrowheads="1"/>
          </p:cNvSpPr>
          <p:nvPr/>
        </p:nvSpPr>
        <p:spPr bwMode="auto">
          <a:xfrm>
            <a:off x="533400" y="2590800"/>
            <a:ext cx="83058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b="1" dirty="0" err="1"/>
              <a:t>Votre</a:t>
            </a:r>
            <a:r>
              <a:rPr lang="en-US" b="1" dirty="0"/>
              <a:t> </a:t>
            </a:r>
            <a:r>
              <a:rPr lang="en-US" b="1" dirty="0" err="1" smtClean="0"/>
              <a:t>présence</a:t>
            </a:r>
            <a:r>
              <a:rPr lang="en-US" b="1" dirty="0" smtClean="0"/>
              <a:t> “online” </a:t>
            </a:r>
            <a:r>
              <a:rPr lang="en-US" b="1" dirty="0" err="1"/>
              <a:t>remplacera</a:t>
            </a:r>
            <a:r>
              <a:rPr lang="en-US" b="1" dirty="0"/>
              <a:t> </a:t>
            </a:r>
            <a:r>
              <a:rPr lang="en-US" b="1" dirty="0" err="1"/>
              <a:t>é</a:t>
            </a:r>
            <a:r>
              <a:rPr lang="en-US" b="1" dirty="0" err="1" smtClean="0"/>
              <a:t>ventuellement</a:t>
            </a:r>
            <a:r>
              <a:rPr lang="en-US" b="1" dirty="0" smtClean="0"/>
              <a:t> </a:t>
            </a:r>
            <a:r>
              <a:rPr lang="en-US" b="1" dirty="0"/>
              <a:t>un </a:t>
            </a:r>
            <a:r>
              <a:rPr lang="en-US" b="1" dirty="0" smtClean="0"/>
              <a:t>CV</a:t>
            </a:r>
            <a:endParaRPr lang="en-US" b="1" dirty="0"/>
          </a:p>
          <a:p>
            <a:pPr>
              <a:defRPr/>
            </a:pPr>
            <a:endParaRPr lang="en-US" b="1" dirty="0"/>
          </a:p>
          <a:p>
            <a:pPr>
              <a:defRPr/>
            </a:pPr>
            <a:r>
              <a:rPr lang="en-US" b="1" dirty="0" err="1" smtClean="0"/>
              <a:t>Utiliser</a:t>
            </a:r>
            <a:r>
              <a:rPr lang="en-US" b="1" dirty="0" smtClean="0"/>
              <a:t> </a:t>
            </a:r>
            <a:r>
              <a:rPr lang="en-US" b="1" dirty="0" err="1"/>
              <a:t>votre</a:t>
            </a:r>
            <a:r>
              <a:rPr lang="en-US" b="1" dirty="0"/>
              <a:t> </a:t>
            </a:r>
            <a:r>
              <a:rPr lang="en-US" b="1" dirty="0" err="1" smtClean="0"/>
              <a:t>présence</a:t>
            </a:r>
            <a:r>
              <a:rPr lang="en-US" b="1" dirty="0" smtClean="0"/>
              <a:t> online </a:t>
            </a:r>
            <a:r>
              <a:rPr lang="en-US" b="1" dirty="0"/>
              <a:t>pour </a:t>
            </a:r>
            <a:r>
              <a:rPr lang="en-US" b="1" dirty="0" err="1"/>
              <a:t>communiquer</a:t>
            </a:r>
            <a:r>
              <a:rPr lang="en-US" b="1" dirty="0"/>
              <a:t> </a:t>
            </a:r>
            <a:r>
              <a:rPr lang="en-US" b="1" dirty="0" err="1"/>
              <a:t>votre</a:t>
            </a:r>
            <a:r>
              <a:rPr lang="en-US" b="1" dirty="0"/>
              <a:t> </a:t>
            </a:r>
            <a:r>
              <a:rPr lang="en-US" b="1" dirty="0" err="1" smtClean="0"/>
              <a:t>compétence</a:t>
            </a:r>
            <a:r>
              <a:rPr lang="en-US" b="1" dirty="0" smtClean="0"/>
              <a:t> </a:t>
            </a:r>
            <a:r>
              <a:rPr lang="en-US" b="1" dirty="0"/>
              <a:t>et </a:t>
            </a:r>
            <a:r>
              <a:rPr lang="en-US" b="1" dirty="0" err="1" smtClean="0"/>
              <a:t>vos</a:t>
            </a:r>
            <a:r>
              <a:rPr lang="en-US" b="1" dirty="0" smtClean="0"/>
              <a:t> aspirations</a:t>
            </a:r>
            <a:endParaRPr lang="en-US" b="1" dirty="0"/>
          </a:p>
          <a:p>
            <a:pPr>
              <a:defRPr/>
            </a:pPr>
            <a:endParaRPr lang="en-US" b="1" dirty="0"/>
          </a:p>
          <a:p>
            <a:pPr>
              <a:defRPr/>
            </a:pPr>
            <a:r>
              <a:rPr lang="en-US" b="1" dirty="0" err="1" smtClean="0"/>
              <a:t>Utiliser</a:t>
            </a:r>
            <a:r>
              <a:rPr lang="en-US" b="1" dirty="0" smtClean="0"/>
              <a:t> </a:t>
            </a:r>
            <a:r>
              <a:rPr lang="en-US" b="1" dirty="0" err="1"/>
              <a:t>votre</a:t>
            </a:r>
            <a:r>
              <a:rPr lang="en-US" b="1" dirty="0"/>
              <a:t> </a:t>
            </a:r>
            <a:r>
              <a:rPr lang="en-US" b="1" dirty="0" smtClean="0"/>
              <a:t>site web pour </a:t>
            </a:r>
            <a:r>
              <a:rPr lang="en-US" b="1" dirty="0" err="1" smtClean="0"/>
              <a:t>établir</a:t>
            </a:r>
            <a:r>
              <a:rPr lang="en-US" b="1" dirty="0" smtClean="0"/>
              <a:t> un </a:t>
            </a:r>
            <a:r>
              <a:rPr lang="en-US" b="1" dirty="0" err="1" smtClean="0"/>
              <a:t>réseau</a:t>
            </a:r>
            <a:r>
              <a:rPr lang="en-US" b="1" dirty="0" smtClean="0"/>
              <a:t> </a:t>
            </a:r>
            <a:r>
              <a:rPr lang="en-US" b="1" dirty="0"/>
              <a:t>avec les </a:t>
            </a:r>
            <a:r>
              <a:rPr lang="en-US" b="1" dirty="0" err="1"/>
              <a:t>autres</a:t>
            </a:r>
            <a:r>
              <a:rPr lang="en-US" b="1" dirty="0"/>
              <a:t> </a:t>
            </a:r>
            <a:r>
              <a:rPr lang="en-US" b="1" dirty="0" err="1"/>
              <a:t>chercheurs</a:t>
            </a:r>
            <a:endParaRPr lang="en-US" dirty="0"/>
          </a:p>
        </p:txBody>
      </p:sp>
      <p:sp>
        <p:nvSpPr>
          <p:cNvPr id="2" name="Espace réservé du pied de page 1"/>
          <p:cNvSpPr>
            <a:spLocks noGrp="1"/>
          </p:cNvSpPr>
          <p:nvPr>
            <p:ph type="ftr" sz="quarter" idx="11"/>
          </p:nvPr>
        </p:nvSpPr>
        <p:spPr/>
        <p:txBody>
          <a:bodyPr/>
          <a:lstStyle/>
          <a:p>
            <a:pPr>
              <a:defRPr/>
            </a:pP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 Box 3"/>
          <p:cNvSpPr txBox="1">
            <a:spLocks noChangeArrowheads="1"/>
          </p:cNvSpPr>
          <p:nvPr/>
        </p:nvSpPr>
        <p:spPr bwMode="auto">
          <a:xfrm>
            <a:off x="363538" y="457200"/>
            <a:ext cx="8170862" cy="4185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dirty="0">
                <a:solidFill>
                  <a:srgbClr val="FFE622"/>
                </a:solidFill>
              </a:rPr>
              <a:t>Raisons </a:t>
            </a:r>
            <a:r>
              <a:rPr lang="en-US" sz="3200" b="1" dirty="0" err="1" smtClean="0">
                <a:solidFill>
                  <a:srgbClr val="FFE622"/>
                </a:solidFill>
              </a:rPr>
              <a:t>Additionnelles</a:t>
            </a:r>
            <a:r>
              <a:rPr lang="en-US" sz="3200" b="1" dirty="0" smtClean="0">
                <a:solidFill>
                  <a:srgbClr val="FFE622"/>
                </a:solidFill>
              </a:rPr>
              <a:t> </a:t>
            </a:r>
            <a:r>
              <a:rPr lang="en-US" sz="3200" b="1" dirty="0">
                <a:solidFill>
                  <a:srgbClr val="FFE622"/>
                </a:solidFill>
              </a:rPr>
              <a:t>pour un </a:t>
            </a:r>
            <a:r>
              <a:rPr lang="en-US" sz="3200" b="1" dirty="0" smtClean="0">
                <a:solidFill>
                  <a:srgbClr val="FFE622"/>
                </a:solidFill>
              </a:rPr>
              <a:t>site web</a:t>
            </a:r>
            <a:endParaRPr lang="en-US" sz="3200" b="1" dirty="0">
              <a:solidFill>
                <a:srgbClr val="FFE622"/>
              </a:solidFill>
            </a:endParaRPr>
          </a:p>
          <a:p>
            <a:endParaRPr lang="en-US" sz="2600" b="1" dirty="0"/>
          </a:p>
          <a:p>
            <a:pPr>
              <a:buFont typeface="Arial" charset="0"/>
              <a:buChar char="•"/>
            </a:pPr>
            <a:r>
              <a:rPr lang="en-US" sz="2600" b="1" dirty="0" err="1"/>
              <a:t>Avoir</a:t>
            </a:r>
            <a:r>
              <a:rPr lang="en-US" sz="2600" b="1" dirty="0"/>
              <a:t> un </a:t>
            </a:r>
            <a:r>
              <a:rPr lang="en-US" sz="2600" b="1" dirty="0" smtClean="0"/>
              <a:t>site web </a:t>
            </a:r>
            <a:r>
              <a:rPr lang="en-US" sz="2600" b="1" dirty="0" err="1" smtClean="0"/>
              <a:t>vous</a:t>
            </a:r>
            <a:r>
              <a:rPr lang="en-US" sz="2600" b="1" dirty="0" smtClean="0"/>
              <a:t> </a:t>
            </a:r>
            <a:r>
              <a:rPr lang="en-US" sz="2600" b="1" dirty="0" err="1"/>
              <a:t>permet</a:t>
            </a:r>
            <a:r>
              <a:rPr lang="en-US" sz="2600" b="1" dirty="0"/>
              <a:t> </a:t>
            </a:r>
            <a:r>
              <a:rPr lang="en-US" sz="2600" b="1" dirty="0" smtClean="0"/>
              <a:t>d</a:t>
            </a:r>
            <a:r>
              <a:rPr lang="ja-JP" altLang="en-US" sz="2600" b="1" dirty="0" smtClean="0"/>
              <a:t>‘</a:t>
            </a:r>
            <a:r>
              <a:rPr lang="en-US" altLang="ja-JP" sz="2600" b="1" dirty="0" err="1" smtClean="0"/>
              <a:t>être</a:t>
            </a:r>
            <a:r>
              <a:rPr lang="en-US" altLang="ja-JP" sz="2600" b="1" dirty="0" smtClean="0"/>
              <a:t> </a:t>
            </a:r>
            <a:r>
              <a:rPr lang="ja-JP" altLang="en-US" sz="2600" b="1" dirty="0"/>
              <a:t>“</a:t>
            </a:r>
            <a:r>
              <a:rPr lang="en-US" altLang="ja-JP" sz="2600" b="1" dirty="0" err="1" smtClean="0"/>
              <a:t>trouvé</a:t>
            </a:r>
            <a:r>
              <a:rPr lang="ja-JP" altLang="en-US" sz="2600" b="1" dirty="0" smtClean="0"/>
              <a:t>”</a:t>
            </a:r>
            <a:endParaRPr lang="fr-FR" altLang="ja-JP" sz="2600" b="1" dirty="0" smtClean="0"/>
          </a:p>
          <a:p>
            <a:pPr>
              <a:buFont typeface="Arial" charset="0"/>
              <a:buChar char="•"/>
            </a:pPr>
            <a:endParaRPr lang="en-US" altLang="ja-JP" sz="2600" b="1" dirty="0"/>
          </a:p>
          <a:p>
            <a:pPr>
              <a:buFont typeface="Arial" charset="0"/>
              <a:buChar char="•"/>
            </a:pPr>
            <a:r>
              <a:rPr lang="en-US" sz="2600" b="1" dirty="0" err="1"/>
              <a:t>Cela</a:t>
            </a:r>
            <a:r>
              <a:rPr lang="en-US" sz="2600" b="1" dirty="0"/>
              <a:t> </a:t>
            </a:r>
            <a:r>
              <a:rPr lang="en-US" sz="2600" b="1" dirty="0" err="1"/>
              <a:t>vous</a:t>
            </a:r>
            <a:r>
              <a:rPr lang="en-US" sz="2600" b="1" dirty="0"/>
              <a:t> </a:t>
            </a:r>
            <a:r>
              <a:rPr lang="en-US" sz="2600" b="1" dirty="0" err="1"/>
              <a:t>permet</a:t>
            </a:r>
            <a:r>
              <a:rPr lang="en-US" sz="2600" b="1" dirty="0"/>
              <a:t> de </a:t>
            </a:r>
            <a:r>
              <a:rPr lang="en-US" sz="2600" b="1" dirty="0" err="1"/>
              <a:t>vous</a:t>
            </a:r>
            <a:r>
              <a:rPr lang="en-US" sz="2600" b="1" dirty="0"/>
              <a:t> </a:t>
            </a:r>
            <a:r>
              <a:rPr lang="en-US" sz="2600" b="1" dirty="0" err="1" smtClean="0"/>
              <a:t>établir</a:t>
            </a:r>
            <a:r>
              <a:rPr lang="en-US" sz="2600" b="1" dirty="0" smtClean="0"/>
              <a:t> </a:t>
            </a:r>
            <a:r>
              <a:rPr lang="en-US" sz="2600" b="1" dirty="0"/>
              <a:t>avec </a:t>
            </a:r>
            <a:r>
              <a:rPr lang="en-US" sz="2600" b="1" dirty="0" err="1"/>
              <a:t>votre</a:t>
            </a:r>
            <a:r>
              <a:rPr lang="en-US" sz="2600" b="1" dirty="0"/>
              <a:t> </a:t>
            </a:r>
            <a:r>
              <a:rPr lang="ja-JP" altLang="en-US" sz="2600" b="1" dirty="0"/>
              <a:t>“</a:t>
            </a:r>
            <a:r>
              <a:rPr lang="en-US" altLang="ja-JP" sz="2600" b="1" dirty="0" err="1"/>
              <a:t>Propre</a:t>
            </a:r>
            <a:r>
              <a:rPr lang="en-US" altLang="ja-JP" sz="2600" b="1" dirty="0"/>
              <a:t> Style</a:t>
            </a:r>
            <a:r>
              <a:rPr lang="ja-JP" altLang="en-US" sz="2600" b="1" dirty="0"/>
              <a:t>”</a:t>
            </a:r>
            <a:endParaRPr lang="en-US" altLang="ja-JP" sz="2600" b="1" dirty="0"/>
          </a:p>
          <a:p>
            <a:pPr>
              <a:buFont typeface="Arial" charset="0"/>
              <a:buChar char="•"/>
            </a:pPr>
            <a:endParaRPr lang="en-US" sz="2600" b="1" dirty="0"/>
          </a:p>
          <a:p>
            <a:pPr>
              <a:buFont typeface="Arial" charset="0"/>
              <a:buChar char="•"/>
            </a:pPr>
            <a:r>
              <a:rPr lang="en-US" sz="2600" b="1" dirty="0"/>
              <a:t>Il </a:t>
            </a:r>
            <a:r>
              <a:rPr lang="en-US" sz="2600" b="1" dirty="0" err="1"/>
              <a:t>permet</a:t>
            </a:r>
            <a:r>
              <a:rPr lang="en-US" sz="2600" b="1" dirty="0"/>
              <a:t> de </a:t>
            </a:r>
            <a:r>
              <a:rPr lang="en-US" sz="2600" b="1" dirty="0" err="1" smtClean="0"/>
              <a:t>démontrer</a:t>
            </a:r>
            <a:r>
              <a:rPr lang="en-US" sz="2600" b="1" dirty="0" smtClean="0"/>
              <a:t> </a:t>
            </a:r>
            <a:r>
              <a:rPr lang="en-US" sz="2600" b="1" dirty="0" err="1"/>
              <a:t>que</a:t>
            </a:r>
            <a:r>
              <a:rPr lang="en-US" sz="2600" b="1" dirty="0"/>
              <a:t> </a:t>
            </a:r>
            <a:r>
              <a:rPr lang="en-US" sz="2600" b="1" dirty="0" err="1"/>
              <a:t>vous</a:t>
            </a:r>
            <a:r>
              <a:rPr lang="en-US" sz="2600" b="1" dirty="0"/>
              <a:t> </a:t>
            </a:r>
            <a:r>
              <a:rPr lang="en-US" sz="2600" b="1" dirty="0" err="1"/>
              <a:t>avez</a:t>
            </a:r>
            <a:r>
              <a:rPr lang="en-US" sz="2600" b="1" dirty="0"/>
              <a:t> le savoir faire pour </a:t>
            </a:r>
            <a:r>
              <a:rPr lang="en-US" sz="2600" b="1" dirty="0" err="1" smtClean="0"/>
              <a:t>développer</a:t>
            </a:r>
            <a:r>
              <a:rPr lang="en-US" sz="2600" b="1" dirty="0" smtClean="0"/>
              <a:t> </a:t>
            </a:r>
            <a:r>
              <a:rPr lang="en-US" sz="2600" b="1" dirty="0" err="1"/>
              <a:t>votre</a:t>
            </a:r>
            <a:r>
              <a:rPr lang="en-US" sz="2600" b="1" dirty="0"/>
              <a:t> </a:t>
            </a:r>
            <a:r>
              <a:rPr lang="en-US" sz="2600" b="1" dirty="0" smtClean="0"/>
              <a:t>site web </a:t>
            </a:r>
            <a:r>
              <a:rPr lang="en-US" sz="2600" b="1" dirty="0"/>
              <a:t>et </a:t>
            </a:r>
            <a:r>
              <a:rPr lang="en-US" sz="2600" b="1" dirty="0" err="1"/>
              <a:t>que</a:t>
            </a:r>
            <a:r>
              <a:rPr lang="en-US" sz="2600" b="1" dirty="0"/>
              <a:t> </a:t>
            </a:r>
            <a:r>
              <a:rPr lang="en-US" sz="2600" b="1" dirty="0" err="1"/>
              <a:t>vous</a:t>
            </a:r>
            <a:r>
              <a:rPr lang="en-US" sz="2600" b="1" dirty="0"/>
              <a:t> </a:t>
            </a:r>
            <a:r>
              <a:rPr lang="en-US" sz="2600" b="1" dirty="0" err="1"/>
              <a:t>avez</a:t>
            </a:r>
            <a:r>
              <a:rPr lang="en-US" sz="2600" b="1" dirty="0"/>
              <a:t> la </a:t>
            </a:r>
            <a:r>
              <a:rPr lang="en-US" sz="2600" b="1" dirty="0" err="1" smtClean="0"/>
              <a:t>confiance</a:t>
            </a:r>
            <a:r>
              <a:rPr lang="en-US" sz="2600" b="1" dirty="0" smtClean="0"/>
              <a:t> </a:t>
            </a:r>
            <a:r>
              <a:rPr lang="en-US" sz="2600" b="1" dirty="0"/>
              <a:t>de le </a:t>
            </a:r>
            <a:r>
              <a:rPr lang="en-US" sz="2600" b="1" dirty="0" err="1"/>
              <a:t>montrer</a:t>
            </a:r>
            <a:r>
              <a:rPr lang="en-US" sz="2600" b="1" dirty="0"/>
              <a:t> </a:t>
            </a:r>
            <a:r>
              <a:rPr lang="en-US" sz="2600" b="1" dirty="0" err="1"/>
              <a:t>publiquement</a:t>
            </a:r>
            <a:r>
              <a:rPr lang="en-US" sz="2600" b="1" dirty="0"/>
              <a:t>. </a:t>
            </a:r>
            <a:endParaRPr lang="en-US" sz="2600" dirty="0"/>
          </a:p>
        </p:txBody>
      </p:sp>
      <p:sp>
        <p:nvSpPr>
          <p:cNvPr id="54274" name="Rectangle 4"/>
          <p:cNvSpPr>
            <a:spLocks noChangeArrowheads="1"/>
          </p:cNvSpPr>
          <p:nvPr/>
        </p:nvSpPr>
        <p:spPr bwMode="auto">
          <a:xfrm>
            <a:off x="7924800" y="6324600"/>
            <a:ext cx="1044575"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200" i="1">
                <a:latin typeface="Times New Roman" charset="0"/>
              </a:rPr>
              <a:t>© </a:t>
            </a:r>
            <a:r>
              <a:rPr lang="en-US" sz="1800" b="1" i="1">
                <a:solidFill>
                  <a:schemeClr val="tx2"/>
                </a:solidFill>
                <a:latin typeface="Chalkboard" charset="0"/>
              </a:rPr>
              <a:t>COACh</a:t>
            </a:r>
          </a:p>
        </p:txBody>
      </p:sp>
      <p:sp>
        <p:nvSpPr>
          <p:cNvPr id="2" name="Espace réservé du pied de page 1"/>
          <p:cNvSpPr>
            <a:spLocks noGrp="1"/>
          </p:cNvSpPr>
          <p:nvPr>
            <p:ph type="ftr" sz="quarter" idx="11"/>
          </p:nvPr>
        </p:nvSpPr>
        <p:spPr/>
        <p:txBody>
          <a:bodyPr/>
          <a:lstStyle/>
          <a:p>
            <a:pPr>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ext Box 3"/>
          <p:cNvSpPr txBox="1">
            <a:spLocks noChangeArrowheads="1"/>
          </p:cNvSpPr>
          <p:nvPr/>
        </p:nvSpPr>
        <p:spPr bwMode="auto">
          <a:xfrm>
            <a:off x="363538" y="457200"/>
            <a:ext cx="8170862" cy="146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dirty="0" smtClean="0">
                <a:solidFill>
                  <a:srgbClr val="FFFF00"/>
                </a:solidFill>
              </a:rPr>
              <a:t>Le CV </a:t>
            </a:r>
            <a:r>
              <a:rPr lang="en-US" sz="3200" dirty="0" err="1" smtClean="0">
                <a:solidFill>
                  <a:srgbClr val="FFFF00"/>
                </a:solidFill>
              </a:rPr>
              <a:t>peut</a:t>
            </a:r>
            <a:r>
              <a:rPr lang="en-US" sz="3200" dirty="0" smtClean="0">
                <a:solidFill>
                  <a:srgbClr val="FFFF00"/>
                </a:solidFill>
              </a:rPr>
              <a:t> </a:t>
            </a:r>
            <a:r>
              <a:rPr lang="en-US" sz="3200" dirty="0" err="1" smtClean="0">
                <a:solidFill>
                  <a:srgbClr val="FFFF00"/>
                </a:solidFill>
              </a:rPr>
              <a:t>avoir</a:t>
            </a:r>
            <a:r>
              <a:rPr lang="en-US" sz="3200" dirty="0" smtClean="0">
                <a:solidFill>
                  <a:srgbClr val="FFFF00"/>
                </a:solidFill>
              </a:rPr>
              <a:t> </a:t>
            </a:r>
            <a:r>
              <a:rPr lang="en-US" sz="3200" dirty="0" err="1" smtClean="0">
                <a:solidFill>
                  <a:srgbClr val="FFFF00"/>
                </a:solidFill>
              </a:rPr>
              <a:t>une</a:t>
            </a:r>
            <a:r>
              <a:rPr lang="en-US" sz="3200" dirty="0" smtClean="0">
                <a:solidFill>
                  <a:srgbClr val="FFFF00"/>
                </a:solidFill>
              </a:rPr>
              <a:t> </a:t>
            </a:r>
            <a:r>
              <a:rPr lang="en-US" sz="3200" dirty="0" err="1" smtClean="0">
                <a:solidFill>
                  <a:srgbClr val="FFFF00"/>
                </a:solidFill>
              </a:rPr>
              <a:t>forme</a:t>
            </a:r>
            <a:r>
              <a:rPr lang="en-US" sz="3200" dirty="0" smtClean="0">
                <a:solidFill>
                  <a:srgbClr val="FFFF00"/>
                </a:solidFill>
              </a:rPr>
              <a:t> </a:t>
            </a:r>
            <a:r>
              <a:rPr lang="en-US" sz="3200" dirty="0" err="1" smtClean="0">
                <a:solidFill>
                  <a:srgbClr val="FFFF00"/>
                </a:solidFill>
              </a:rPr>
              <a:t>très</a:t>
            </a:r>
            <a:r>
              <a:rPr lang="en-US" sz="3200" dirty="0" smtClean="0">
                <a:solidFill>
                  <a:srgbClr val="FFFF00"/>
                </a:solidFill>
              </a:rPr>
              <a:t> simple:</a:t>
            </a:r>
            <a:endParaRPr lang="en-US" sz="3200" dirty="0">
              <a:solidFill>
                <a:srgbClr val="FFFF00"/>
              </a:solidFill>
            </a:endParaRPr>
          </a:p>
          <a:p>
            <a:endParaRPr lang="en-US" sz="3200" b="1" dirty="0">
              <a:solidFill>
                <a:srgbClr val="FFE622"/>
              </a:solidFill>
            </a:endParaRPr>
          </a:p>
          <a:p>
            <a:endParaRPr lang="en-US" sz="2600" b="1" dirty="0"/>
          </a:p>
        </p:txBody>
      </p:sp>
      <p:pic>
        <p:nvPicPr>
          <p:cNvPr id="59394" name="Picture 1" descr="website2.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524000"/>
            <a:ext cx="3259138"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2" descr="website.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219200"/>
            <a:ext cx="3860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extBox 1"/>
          <p:cNvSpPr txBox="1">
            <a:spLocks noChangeArrowheads="1"/>
          </p:cNvSpPr>
          <p:nvPr/>
        </p:nvSpPr>
        <p:spPr bwMode="auto">
          <a:xfrm>
            <a:off x="-439738" y="4445000"/>
            <a:ext cx="1841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fr-FR"/>
          </a:p>
        </p:txBody>
      </p:sp>
      <p:sp>
        <p:nvSpPr>
          <p:cNvPr id="2" name="Espace réservé du pied de page 1"/>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272218203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a:xfrm>
            <a:off x="457200" y="1371600"/>
            <a:ext cx="8305800" cy="1143000"/>
          </a:xfrm>
        </p:spPr>
        <p:txBody>
          <a:bodyPr/>
          <a:lstStyle/>
          <a:p>
            <a:pPr eaLnBrk="1" hangingPunct="1"/>
            <a:r>
              <a:rPr lang="en-US" b="1" dirty="0" err="1" smtClean="0">
                <a:solidFill>
                  <a:srgbClr val="FFE622"/>
                </a:solidFill>
                <a:latin typeface="Arial" charset="0"/>
                <a:ea typeface="ＭＳ Ｐゴシック" charset="0"/>
                <a:cs typeface="ＭＳ Ｐゴシック" charset="0"/>
              </a:rPr>
              <a:t>L’entretien</a:t>
            </a:r>
            <a:r>
              <a:rPr lang="en-US" b="1" dirty="0" smtClean="0">
                <a:solidFill>
                  <a:srgbClr val="FFE622"/>
                </a:solidFill>
                <a:latin typeface="Arial" charset="0"/>
                <a:ea typeface="ＭＳ Ｐゴシック" charset="0"/>
                <a:cs typeface="ＭＳ Ｐゴシック" charset="0"/>
              </a:rPr>
              <a:t> </a:t>
            </a:r>
            <a:endParaRPr lang="en-US" dirty="0">
              <a:latin typeface="Arial" charset="0"/>
              <a:ea typeface="ＭＳ Ｐゴシック" charset="0"/>
              <a:cs typeface="ＭＳ Ｐゴシック" charset="0"/>
            </a:endParaRPr>
          </a:p>
        </p:txBody>
      </p:sp>
      <p:sp>
        <p:nvSpPr>
          <p:cNvPr id="58371" name="Rectangle 10"/>
          <p:cNvSpPr>
            <a:spLocks noChangeArrowheads="1"/>
          </p:cNvSpPr>
          <p:nvPr/>
        </p:nvSpPr>
        <p:spPr bwMode="auto">
          <a:xfrm>
            <a:off x="0" y="5105400"/>
            <a:ext cx="8686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b="1"/>
              <a:t>    </a:t>
            </a:r>
          </a:p>
        </p:txBody>
      </p:sp>
      <p:sp>
        <p:nvSpPr>
          <p:cNvPr id="58372" name="Rectangle 12"/>
          <p:cNvSpPr>
            <a:spLocks noChangeArrowheads="1"/>
          </p:cNvSpPr>
          <p:nvPr/>
        </p:nvSpPr>
        <p:spPr bwMode="auto">
          <a:xfrm>
            <a:off x="228600" y="6491288"/>
            <a:ext cx="1150938"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200" i="1">
                <a:latin typeface="Times New Roman" charset="0"/>
              </a:rPr>
              <a:t>© </a:t>
            </a:r>
            <a:r>
              <a:rPr lang="en-US" sz="1800" b="1" i="1">
                <a:solidFill>
                  <a:schemeClr val="tx2"/>
                </a:solidFill>
                <a:latin typeface="Chalkboard" charset="0"/>
              </a:rPr>
              <a:t>COACh</a:t>
            </a:r>
          </a:p>
        </p:txBody>
      </p:sp>
      <p:sp>
        <p:nvSpPr>
          <p:cNvPr id="2" name="Espace réservé du pied de page 1"/>
          <p:cNvSpPr>
            <a:spLocks noGrp="1"/>
          </p:cNvSpPr>
          <p:nvPr>
            <p:ph type="ftr" sz="quarter" idx="11"/>
          </p:nvPr>
        </p:nvSpPr>
        <p:spPr/>
        <p:txBody>
          <a:bodyPr/>
          <a:lstStyle/>
          <a:p>
            <a:pPr>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title"/>
          </p:nvPr>
        </p:nvSpPr>
        <p:spPr>
          <a:xfrm>
            <a:off x="457200" y="609600"/>
            <a:ext cx="8305800" cy="1143000"/>
          </a:xfrm>
        </p:spPr>
        <p:txBody>
          <a:bodyPr/>
          <a:lstStyle/>
          <a:p>
            <a:pPr eaLnBrk="1" hangingPunct="1"/>
            <a:r>
              <a:rPr lang="en-US" sz="3600" b="1" dirty="0">
                <a:solidFill>
                  <a:srgbClr val="FFE622"/>
                </a:solidFill>
                <a:latin typeface="Arial" charset="0"/>
                <a:ea typeface="ＭＳ Ｐゴシック" charset="0"/>
                <a:cs typeface="ＭＳ Ｐゴシック" charset="0"/>
              </a:rPr>
              <a:t>Il y a beaucoup d</a:t>
            </a:r>
            <a:r>
              <a:rPr lang="ja-JP" altLang="en-US" sz="3600" b="1" dirty="0">
                <a:solidFill>
                  <a:srgbClr val="FFE622"/>
                </a:solidFill>
                <a:latin typeface="Arial" charset="0"/>
                <a:ea typeface="ＭＳ Ｐゴシック" charset="0"/>
                <a:cs typeface="ＭＳ Ｐゴシック" charset="0"/>
              </a:rPr>
              <a:t>’</a:t>
            </a:r>
            <a:r>
              <a:rPr lang="en-US" altLang="ja-JP" sz="3600" b="1" dirty="0">
                <a:solidFill>
                  <a:srgbClr val="FFE622"/>
                </a:solidFill>
                <a:latin typeface="Arial" charset="0"/>
                <a:ea typeface="ＭＳ Ｐゴシック" charset="0"/>
                <a:cs typeface="ＭＳ Ｐゴシック" charset="0"/>
              </a:rPr>
              <a:t>options pour les </a:t>
            </a:r>
            <a:r>
              <a:rPr lang="en-US" altLang="ja-JP" sz="3600" b="1" dirty="0" err="1" smtClean="0">
                <a:solidFill>
                  <a:srgbClr val="FFE622"/>
                </a:solidFill>
                <a:latin typeface="Arial" charset="0"/>
                <a:ea typeface="ＭＳ Ｐゴシック" charset="0"/>
                <a:cs typeface="ＭＳ Ｐゴシック" charset="0"/>
              </a:rPr>
              <a:t>entretiens</a:t>
            </a:r>
            <a:endParaRPr lang="en-US" dirty="0">
              <a:latin typeface="Arial" charset="0"/>
              <a:ea typeface="ＭＳ Ｐゴシック" charset="0"/>
              <a:cs typeface="ＭＳ Ｐゴシック" charset="0"/>
            </a:endParaRPr>
          </a:p>
        </p:txBody>
      </p:sp>
      <p:sp>
        <p:nvSpPr>
          <p:cNvPr id="60418" name="Text Box 4"/>
          <p:cNvSpPr txBox="1">
            <a:spLocks noChangeArrowheads="1"/>
          </p:cNvSpPr>
          <p:nvPr/>
        </p:nvSpPr>
        <p:spPr bwMode="auto">
          <a:xfrm>
            <a:off x="3048000" y="2209800"/>
            <a:ext cx="5545308" cy="584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dirty="0"/>
              <a:t>En se </a:t>
            </a:r>
            <a:r>
              <a:rPr lang="en-US" sz="3200" dirty="0" err="1" smtClean="0"/>
              <a:t>présentant</a:t>
            </a:r>
            <a:r>
              <a:rPr lang="en-US" sz="3200" dirty="0" smtClean="0"/>
              <a:t> </a:t>
            </a:r>
            <a:r>
              <a:rPr lang="en-US" sz="3200" dirty="0" err="1" smtClean="0"/>
              <a:t>directement</a:t>
            </a:r>
            <a:endParaRPr lang="en-US" sz="4400" dirty="0">
              <a:solidFill>
                <a:schemeClr val="tx2"/>
              </a:solidFill>
            </a:endParaRPr>
          </a:p>
        </p:txBody>
      </p:sp>
      <p:sp>
        <p:nvSpPr>
          <p:cNvPr id="60419" name="Text Box 5"/>
          <p:cNvSpPr txBox="1">
            <a:spLocks noChangeArrowheads="1"/>
          </p:cNvSpPr>
          <p:nvPr/>
        </p:nvSpPr>
        <p:spPr bwMode="auto">
          <a:xfrm>
            <a:off x="4191000" y="3505200"/>
            <a:ext cx="2869295" cy="584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dirty="0"/>
              <a:t>Par </a:t>
            </a:r>
            <a:r>
              <a:rPr lang="en-US" sz="3200" dirty="0" err="1" smtClean="0"/>
              <a:t>Téléphone</a:t>
            </a:r>
            <a:endParaRPr lang="en-US" sz="3200" dirty="0"/>
          </a:p>
        </p:txBody>
      </p:sp>
      <p:sp>
        <p:nvSpPr>
          <p:cNvPr id="60420" name="Rectangle 6"/>
          <p:cNvSpPr>
            <a:spLocks noChangeArrowheads="1"/>
          </p:cNvSpPr>
          <p:nvPr/>
        </p:nvSpPr>
        <p:spPr bwMode="auto">
          <a:xfrm>
            <a:off x="5638800" y="5257800"/>
            <a:ext cx="1493838" cy="57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3200"/>
              <a:t>On-line</a:t>
            </a:r>
          </a:p>
        </p:txBody>
      </p:sp>
      <p:pic>
        <p:nvPicPr>
          <p:cNvPr id="615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5029200"/>
            <a:ext cx="1295400" cy="1295400"/>
          </a:xfrm>
          <a:prstGeom prst="rect">
            <a:avLst/>
          </a:prstGeom>
          <a:noFill/>
          <a:ln>
            <a:noFill/>
          </a:ln>
          <a:effectLst>
            <a:outerShdw blurRad="63500" dist="38099" dir="2700000" algn="ctr" rotWithShape="0">
              <a:srgbClr val="060600">
                <a:alpha val="7499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pic>
        <p:nvPicPr>
          <p:cNvPr id="6157"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981200"/>
            <a:ext cx="1524000" cy="1173163"/>
          </a:xfrm>
          <a:prstGeom prst="rect">
            <a:avLst/>
          </a:prstGeom>
          <a:noFill/>
          <a:ln>
            <a:noFill/>
          </a:ln>
          <a:effectLst>
            <a:outerShdw blurRad="63500" dist="38099" dir="2700000" algn="ctr" rotWithShape="0">
              <a:srgbClr val="060600">
                <a:alpha val="7499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sp>
        <p:nvSpPr>
          <p:cNvPr id="60423" name="Rectangle 14"/>
          <p:cNvSpPr>
            <a:spLocks noChangeArrowheads="1"/>
          </p:cNvSpPr>
          <p:nvPr/>
        </p:nvSpPr>
        <p:spPr bwMode="auto">
          <a:xfrm>
            <a:off x="7848600" y="6400800"/>
            <a:ext cx="1044575"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200" i="1">
                <a:latin typeface="Times New Roman" charset="0"/>
              </a:rPr>
              <a:t>© </a:t>
            </a:r>
            <a:r>
              <a:rPr lang="en-US" sz="1800" b="1" i="1">
                <a:solidFill>
                  <a:schemeClr val="tx2"/>
                </a:solidFill>
                <a:latin typeface="Chalkboard" charset="0"/>
              </a:rPr>
              <a:t>COACh</a:t>
            </a:r>
          </a:p>
        </p:txBody>
      </p:sp>
      <p:pic>
        <p:nvPicPr>
          <p:cNvPr id="6160"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3276600"/>
            <a:ext cx="1524000" cy="15240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space réservé du pied de page 1"/>
          <p:cNvSpPr>
            <a:spLocks noGrp="1"/>
          </p:cNvSpPr>
          <p:nvPr>
            <p:ph type="ftr" sz="quarter" idx="11"/>
          </p:nvPr>
        </p:nvSpPr>
        <p:spPr/>
        <p:txBody>
          <a:bodyPr/>
          <a:lstStyle/>
          <a:p>
            <a:pPr>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p:nvPr>
        </p:nvSpPr>
        <p:spPr>
          <a:xfrm>
            <a:off x="381000" y="152400"/>
            <a:ext cx="8305800" cy="1143000"/>
          </a:xfrm>
        </p:spPr>
        <p:txBody>
          <a:bodyPr/>
          <a:lstStyle/>
          <a:p>
            <a:pPr eaLnBrk="1" hangingPunct="1"/>
            <a:r>
              <a:rPr lang="en-US" sz="3600" b="1" dirty="0" err="1" smtClean="0">
                <a:solidFill>
                  <a:srgbClr val="FFE622"/>
                </a:solidFill>
                <a:latin typeface="Arial" charset="0"/>
                <a:ea typeface="ＭＳ Ｐゴシック" charset="0"/>
                <a:cs typeface="ＭＳ Ｐゴシック" charset="0"/>
              </a:rPr>
              <a:t>Préparer</a:t>
            </a:r>
            <a:r>
              <a:rPr lang="en-US" sz="3600" b="1" dirty="0" smtClean="0">
                <a:solidFill>
                  <a:srgbClr val="FFE622"/>
                </a:solidFill>
                <a:latin typeface="Arial" charset="0"/>
                <a:ea typeface="ＭＳ Ｐゴシック" charset="0"/>
                <a:cs typeface="ＭＳ Ｐゴシック" charset="0"/>
              </a:rPr>
              <a:t> </a:t>
            </a:r>
            <a:br>
              <a:rPr lang="en-US" sz="3600" b="1" dirty="0" smtClean="0">
                <a:solidFill>
                  <a:srgbClr val="FFE622"/>
                </a:solidFill>
                <a:latin typeface="Arial" charset="0"/>
                <a:ea typeface="ＭＳ Ｐゴシック" charset="0"/>
                <a:cs typeface="ＭＳ Ｐゴシック" charset="0"/>
              </a:rPr>
            </a:br>
            <a:r>
              <a:rPr lang="en-US" sz="3600" b="1" dirty="0" smtClean="0">
                <a:solidFill>
                  <a:srgbClr val="FFE622"/>
                </a:solidFill>
                <a:latin typeface="Arial" charset="0"/>
                <a:ea typeface="ＭＳ Ｐゴシック" charset="0"/>
                <a:cs typeface="ＭＳ Ｐゴシック" charset="0"/>
              </a:rPr>
              <a:t>un </a:t>
            </a:r>
            <a:r>
              <a:rPr lang="en-US" sz="3600" b="1" dirty="0">
                <a:solidFill>
                  <a:srgbClr val="FFE622"/>
                </a:solidFill>
                <a:latin typeface="Arial" charset="0"/>
                <a:ea typeface="ＭＳ Ｐゴシック" charset="0"/>
                <a:cs typeface="ＭＳ Ｐゴシック" charset="0"/>
              </a:rPr>
              <a:t>maximum pour </a:t>
            </a:r>
            <a:r>
              <a:rPr lang="en-US" sz="3600" b="1" dirty="0" err="1">
                <a:solidFill>
                  <a:srgbClr val="FFE622"/>
                </a:solidFill>
                <a:latin typeface="Arial" charset="0"/>
                <a:ea typeface="ＭＳ Ｐゴシック" charset="0"/>
                <a:cs typeface="ＭＳ Ｐゴシック" charset="0"/>
              </a:rPr>
              <a:t>vos</a:t>
            </a:r>
            <a:r>
              <a:rPr lang="en-US" sz="3600" b="1" dirty="0">
                <a:solidFill>
                  <a:srgbClr val="FFE622"/>
                </a:solidFill>
                <a:latin typeface="Arial" charset="0"/>
                <a:ea typeface="ＭＳ Ｐゴシック" charset="0"/>
                <a:cs typeface="ＭＳ Ｐゴシック" charset="0"/>
              </a:rPr>
              <a:t> </a:t>
            </a:r>
            <a:r>
              <a:rPr lang="fr-FR" sz="3600" b="1" dirty="0" smtClean="0">
                <a:solidFill>
                  <a:srgbClr val="FFE622"/>
                </a:solidFill>
                <a:latin typeface="Arial" charset="0"/>
                <a:ea typeface="ＭＳ Ｐゴシック" charset="0"/>
                <a:cs typeface="ＭＳ Ｐゴシック" charset="0"/>
              </a:rPr>
              <a:t>entretien</a:t>
            </a:r>
            <a:r>
              <a:rPr lang="en-US" sz="3600" b="1" dirty="0" smtClean="0">
                <a:solidFill>
                  <a:srgbClr val="FFE622"/>
                </a:solidFill>
                <a:latin typeface="Arial" charset="0"/>
                <a:ea typeface="ＭＳ Ｐゴシック" charset="0"/>
                <a:cs typeface="ＭＳ Ｐゴシック" charset="0"/>
              </a:rPr>
              <a:t>s</a:t>
            </a:r>
            <a:endParaRPr lang="en-US" dirty="0">
              <a:latin typeface="Arial" charset="0"/>
              <a:ea typeface="ＭＳ Ｐゴシック" charset="0"/>
              <a:cs typeface="ＭＳ Ｐゴシック" charset="0"/>
            </a:endParaRPr>
          </a:p>
        </p:txBody>
      </p:sp>
      <p:sp>
        <p:nvSpPr>
          <p:cNvPr id="62466" name="Text Box 9"/>
          <p:cNvSpPr txBox="1">
            <a:spLocks noChangeArrowheads="1"/>
          </p:cNvSpPr>
          <p:nvPr/>
        </p:nvSpPr>
        <p:spPr bwMode="auto">
          <a:xfrm>
            <a:off x="152400" y="1600200"/>
            <a:ext cx="7483475" cy="4524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Clr>
                <a:srgbClr val="FFE622"/>
              </a:buClr>
              <a:buFont typeface="Times" charset="0"/>
              <a:buChar char="•"/>
            </a:pPr>
            <a:r>
              <a:rPr lang="en-US" dirty="0"/>
              <a:t> </a:t>
            </a:r>
            <a:r>
              <a:rPr lang="en-US" dirty="0" err="1" smtClean="0"/>
              <a:t>Développer</a:t>
            </a:r>
            <a:r>
              <a:rPr lang="en-US" dirty="0" smtClean="0"/>
              <a:t> </a:t>
            </a:r>
            <a:r>
              <a:rPr lang="en-US" dirty="0"/>
              <a:t>des </a:t>
            </a:r>
            <a:r>
              <a:rPr lang="en-US" dirty="0" err="1" smtClean="0"/>
              <a:t>réponses</a:t>
            </a:r>
            <a:r>
              <a:rPr lang="en-US" dirty="0" smtClean="0"/>
              <a:t> </a:t>
            </a:r>
            <a:r>
              <a:rPr lang="en-US" dirty="0"/>
              <a:t>fortes, </a:t>
            </a:r>
            <a:r>
              <a:rPr lang="en-US" dirty="0" err="1"/>
              <a:t>claires</a:t>
            </a:r>
            <a:r>
              <a:rPr lang="en-US" dirty="0"/>
              <a:t> et </a:t>
            </a:r>
            <a:r>
              <a:rPr lang="en-US" dirty="0" err="1"/>
              <a:t>concises</a:t>
            </a:r>
            <a:r>
              <a:rPr lang="en-US" dirty="0"/>
              <a:t> pour des questions les plus communes. </a:t>
            </a:r>
          </a:p>
          <a:p>
            <a:pPr>
              <a:buClr>
                <a:srgbClr val="FFE622"/>
              </a:buClr>
              <a:buFont typeface="Times" charset="0"/>
              <a:buNone/>
            </a:pPr>
            <a:endParaRPr lang="en-US" dirty="0"/>
          </a:p>
          <a:p>
            <a:pPr>
              <a:buClr>
                <a:srgbClr val="FFE622"/>
              </a:buClr>
              <a:buFont typeface="Times" charset="0"/>
              <a:buChar char="•"/>
            </a:pPr>
            <a:r>
              <a:rPr lang="en-US" dirty="0"/>
              <a:t> </a:t>
            </a:r>
            <a:r>
              <a:rPr lang="en-US" dirty="0" smtClean="0"/>
              <a:t>Faire </a:t>
            </a:r>
            <a:r>
              <a:rPr lang="en-US" dirty="0"/>
              <a:t>de la </a:t>
            </a:r>
            <a:r>
              <a:rPr lang="en-US" dirty="0" err="1"/>
              <a:t>recherche</a:t>
            </a:r>
            <a:r>
              <a:rPr lang="en-US" dirty="0"/>
              <a:t> </a:t>
            </a:r>
            <a:r>
              <a:rPr lang="en-US" dirty="0" err="1"/>
              <a:t>sur</a:t>
            </a:r>
            <a:r>
              <a:rPr lang="en-US" dirty="0"/>
              <a:t> </a:t>
            </a:r>
            <a:r>
              <a:rPr lang="en-US" dirty="0" err="1"/>
              <a:t>vos</a:t>
            </a:r>
            <a:r>
              <a:rPr lang="en-US" dirty="0"/>
              <a:t> </a:t>
            </a:r>
            <a:r>
              <a:rPr lang="en-US" dirty="0" err="1"/>
              <a:t>employeurs</a:t>
            </a:r>
            <a:r>
              <a:rPr lang="en-US" dirty="0"/>
              <a:t> </a:t>
            </a:r>
            <a:r>
              <a:rPr lang="en-US" dirty="0" err="1"/>
              <a:t>potentiels</a:t>
            </a:r>
            <a:r>
              <a:rPr lang="en-US" dirty="0"/>
              <a:t> et </a:t>
            </a:r>
            <a:r>
              <a:rPr lang="en-US" dirty="0" err="1" smtClean="0"/>
              <a:t>être</a:t>
            </a:r>
            <a:r>
              <a:rPr lang="en-US" dirty="0" smtClean="0"/>
              <a:t> prêt à </a:t>
            </a:r>
            <a:r>
              <a:rPr lang="en-US" dirty="0"/>
              <a:t>poser des questions. </a:t>
            </a:r>
          </a:p>
          <a:p>
            <a:pPr>
              <a:buClr>
                <a:srgbClr val="FFE622"/>
              </a:buClr>
              <a:buFont typeface="Times" charset="0"/>
              <a:buNone/>
            </a:pPr>
            <a:endParaRPr lang="en-US" dirty="0"/>
          </a:p>
          <a:p>
            <a:pPr>
              <a:buClr>
                <a:srgbClr val="FFE622"/>
              </a:buClr>
              <a:buFont typeface="Times" charset="0"/>
              <a:buChar char="•"/>
            </a:pPr>
            <a:r>
              <a:rPr lang="en-US" dirty="0"/>
              <a:t> </a:t>
            </a:r>
            <a:r>
              <a:rPr lang="en-US" dirty="0" err="1" smtClean="0"/>
              <a:t>Apprendre</a:t>
            </a:r>
            <a:r>
              <a:rPr lang="en-US" dirty="0" smtClean="0"/>
              <a:t> à </a:t>
            </a:r>
            <a:r>
              <a:rPr lang="en-US" dirty="0" err="1"/>
              <a:t>parler</a:t>
            </a:r>
            <a:r>
              <a:rPr lang="en-US" dirty="0"/>
              <a:t> </a:t>
            </a:r>
            <a:r>
              <a:rPr lang="en-US" dirty="0" err="1"/>
              <a:t>sur</a:t>
            </a:r>
            <a:r>
              <a:rPr lang="en-US" dirty="0"/>
              <a:t> un ton fort et </a:t>
            </a:r>
            <a:r>
              <a:rPr lang="en-US" dirty="0" err="1"/>
              <a:t>autoritaire</a:t>
            </a:r>
            <a:r>
              <a:rPr lang="en-US" dirty="0"/>
              <a:t>. </a:t>
            </a:r>
          </a:p>
          <a:p>
            <a:pPr>
              <a:buClr>
                <a:srgbClr val="FFE622"/>
              </a:buClr>
              <a:buFont typeface="Times" charset="0"/>
              <a:buNone/>
            </a:pPr>
            <a:r>
              <a:rPr lang="en-US" dirty="0"/>
              <a:t>(</a:t>
            </a:r>
            <a:r>
              <a:rPr lang="en-US" dirty="0" err="1"/>
              <a:t>mais</a:t>
            </a:r>
            <a:r>
              <a:rPr lang="en-US" dirty="0"/>
              <a:t> ne pas trop </a:t>
            </a:r>
            <a:r>
              <a:rPr lang="en-US" dirty="0" err="1" smtClean="0"/>
              <a:t>pousser</a:t>
            </a:r>
            <a:r>
              <a:rPr lang="en-US" dirty="0" smtClean="0"/>
              <a:t>…</a:t>
            </a:r>
            <a:r>
              <a:rPr lang="en-US" dirty="0"/>
              <a:t>. </a:t>
            </a:r>
            <a:r>
              <a:rPr lang="en-US" dirty="0" err="1" smtClean="0"/>
              <a:t>sourire</a:t>
            </a:r>
            <a:r>
              <a:rPr lang="en-US" dirty="0" smtClean="0"/>
              <a:t>…</a:t>
            </a:r>
            <a:r>
              <a:rPr lang="en-US" dirty="0"/>
              <a:t>.)</a:t>
            </a:r>
          </a:p>
          <a:p>
            <a:pPr>
              <a:buClr>
                <a:srgbClr val="FFE622"/>
              </a:buClr>
              <a:buFont typeface="Times" charset="0"/>
              <a:buNone/>
            </a:pPr>
            <a:endParaRPr lang="en-US" dirty="0"/>
          </a:p>
          <a:p>
            <a:pPr>
              <a:buClr>
                <a:srgbClr val="FFE622"/>
              </a:buClr>
              <a:buFont typeface="Times" charset="0"/>
              <a:buChar char="•"/>
            </a:pPr>
            <a:r>
              <a:rPr lang="en-US" dirty="0" smtClean="0"/>
              <a:t> </a:t>
            </a:r>
            <a:r>
              <a:rPr lang="en-US" dirty="0" err="1" smtClean="0"/>
              <a:t>Pratiquer</a:t>
            </a:r>
            <a:r>
              <a:rPr lang="en-US" dirty="0" smtClean="0"/>
              <a:t> </a:t>
            </a:r>
            <a:r>
              <a:rPr lang="en-US" dirty="0"/>
              <a:t>le contact des </a:t>
            </a:r>
            <a:r>
              <a:rPr lang="en-US" dirty="0" err="1"/>
              <a:t>yeux</a:t>
            </a:r>
            <a:r>
              <a:rPr lang="en-US" dirty="0"/>
              <a:t>, </a:t>
            </a:r>
            <a:r>
              <a:rPr lang="en-US" dirty="0" err="1" smtClean="0"/>
              <a:t>serrer</a:t>
            </a:r>
            <a:r>
              <a:rPr lang="en-US" dirty="0" smtClean="0"/>
              <a:t> </a:t>
            </a:r>
            <a:r>
              <a:rPr lang="en-US" dirty="0"/>
              <a:t>la main </a:t>
            </a:r>
            <a:r>
              <a:rPr lang="en-US" dirty="0" err="1"/>
              <a:t>fermement</a:t>
            </a:r>
            <a:r>
              <a:rPr lang="en-US" dirty="0"/>
              <a:t>, un body-language </a:t>
            </a:r>
            <a:r>
              <a:rPr lang="en-US" dirty="0" err="1"/>
              <a:t>positif</a:t>
            </a:r>
            <a:r>
              <a:rPr lang="en-US" dirty="0"/>
              <a:t>, et </a:t>
            </a:r>
            <a:r>
              <a:rPr lang="en-US" dirty="0" err="1" smtClean="0"/>
              <a:t>être</a:t>
            </a:r>
            <a:r>
              <a:rPr lang="en-US" dirty="0" smtClean="0"/>
              <a:t> un </a:t>
            </a:r>
            <a:r>
              <a:rPr lang="en-US" dirty="0" err="1" smtClean="0"/>
              <a:t>auditeur</a:t>
            </a:r>
            <a:r>
              <a:rPr lang="en-US" dirty="0" smtClean="0"/>
              <a:t> </a:t>
            </a:r>
            <a:r>
              <a:rPr lang="en-US" dirty="0" err="1" smtClean="0"/>
              <a:t>attentif</a:t>
            </a:r>
            <a:r>
              <a:rPr lang="en-US" dirty="0" smtClean="0"/>
              <a:t>. </a:t>
            </a:r>
            <a:endParaRPr lang="en-US" b="1" dirty="0"/>
          </a:p>
        </p:txBody>
      </p:sp>
      <p:pic>
        <p:nvPicPr>
          <p:cNvPr id="4916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3505200"/>
            <a:ext cx="1752600" cy="116681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2468" name="Rectangle 12"/>
          <p:cNvSpPr>
            <a:spLocks noChangeArrowheads="1"/>
          </p:cNvSpPr>
          <p:nvPr/>
        </p:nvSpPr>
        <p:spPr bwMode="auto">
          <a:xfrm>
            <a:off x="7924800" y="6324600"/>
            <a:ext cx="1044575"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200" i="1">
                <a:latin typeface="Times New Roman" charset="0"/>
              </a:rPr>
              <a:t>© </a:t>
            </a:r>
            <a:r>
              <a:rPr lang="en-US" sz="1800" b="1" i="1">
                <a:solidFill>
                  <a:schemeClr val="tx2"/>
                </a:solidFill>
                <a:latin typeface="Chalkboard" charset="0"/>
              </a:rPr>
              <a:t>COACh</a:t>
            </a:r>
          </a:p>
        </p:txBody>
      </p:sp>
      <p:sp>
        <p:nvSpPr>
          <p:cNvPr id="2" name="Espace réservé du pied de page 1"/>
          <p:cNvSpPr>
            <a:spLocks noGrp="1"/>
          </p:cNvSpPr>
          <p:nvPr>
            <p:ph type="ftr" sz="quarter" idx="11"/>
          </p:nvPr>
        </p:nvSpPr>
        <p:spPr/>
        <p:txBody>
          <a:bodyPr/>
          <a:lstStyle/>
          <a:p>
            <a:pPr>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title"/>
          </p:nvPr>
        </p:nvSpPr>
        <p:spPr>
          <a:xfrm>
            <a:off x="228600" y="609600"/>
            <a:ext cx="8534400" cy="1143000"/>
          </a:xfrm>
        </p:spPr>
        <p:txBody>
          <a:bodyPr/>
          <a:lstStyle/>
          <a:p>
            <a:pPr eaLnBrk="1" hangingPunct="1"/>
            <a:r>
              <a:rPr lang="en-US" sz="3600" b="1" dirty="0" err="1" smtClean="0">
                <a:solidFill>
                  <a:srgbClr val="FFE622"/>
                </a:solidFill>
                <a:latin typeface="Arial" charset="0"/>
                <a:ea typeface="ＭＳ Ｐゴシック" charset="0"/>
                <a:cs typeface="ＭＳ Ｐゴシック" charset="0"/>
              </a:rPr>
              <a:t>Maîtriser</a:t>
            </a:r>
            <a:r>
              <a:rPr lang="en-US" sz="3600" b="1" dirty="0" smtClean="0">
                <a:solidFill>
                  <a:srgbClr val="FFE622"/>
                </a:solidFill>
                <a:latin typeface="Arial" charset="0"/>
                <a:ea typeface="ＭＳ Ｐゴシック" charset="0"/>
                <a:cs typeface="ＭＳ Ｐゴシック" charset="0"/>
              </a:rPr>
              <a:t> </a:t>
            </a:r>
            <a:br>
              <a:rPr lang="en-US" sz="3600" b="1" dirty="0" smtClean="0">
                <a:solidFill>
                  <a:srgbClr val="FFE622"/>
                </a:solidFill>
                <a:latin typeface="Arial" charset="0"/>
                <a:ea typeface="ＭＳ Ｐゴシック" charset="0"/>
                <a:cs typeface="ＭＳ Ｐゴシック" charset="0"/>
              </a:rPr>
            </a:br>
            <a:r>
              <a:rPr lang="en-US" sz="3600" b="1" dirty="0" smtClean="0">
                <a:solidFill>
                  <a:srgbClr val="FFE622"/>
                </a:solidFill>
                <a:latin typeface="Arial" charset="0"/>
                <a:ea typeface="ＭＳ Ｐゴシック" charset="0"/>
                <a:cs typeface="ＭＳ Ｐゴシック" charset="0"/>
              </a:rPr>
              <a:t>les </a:t>
            </a:r>
            <a:r>
              <a:rPr lang="en-US" sz="3600" b="1" dirty="0">
                <a:solidFill>
                  <a:srgbClr val="FFE622"/>
                </a:solidFill>
                <a:latin typeface="Arial" charset="0"/>
                <a:ea typeface="ＭＳ Ｐゴシック" charset="0"/>
                <a:cs typeface="ＭＳ Ｐゴシック" charset="0"/>
              </a:rPr>
              <a:t>questions </a:t>
            </a:r>
            <a:r>
              <a:rPr lang="en-US" sz="3600" b="1" dirty="0" err="1" smtClean="0">
                <a:solidFill>
                  <a:srgbClr val="FFE622"/>
                </a:solidFill>
                <a:latin typeface="Arial" charset="0"/>
                <a:ea typeface="ＭＳ Ｐゴシック" charset="0"/>
                <a:cs typeface="ＭＳ Ｐゴシック" charset="0"/>
              </a:rPr>
              <a:t>courantes</a:t>
            </a:r>
            <a:r>
              <a:rPr lang="en-US" sz="3600" b="1" dirty="0" smtClean="0">
                <a:solidFill>
                  <a:srgbClr val="FFE622"/>
                </a:solidFill>
                <a:latin typeface="Arial" charset="0"/>
                <a:ea typeface="ＭＳ Ｐゴシック" charset="0"/>
                <a:cs typeface="ＭＳ Ｐゴシック" charset="0"/>
              </a:rPr>
              <a:t> d</a:t>
            </a:r>
            <a:r>
              <a:rPr lang="fr-FR" sz="3600" b="1" dirty="0" smtClean="0">
                <a:solidFill>
                  <a:srgbClr val="FFE622"/>
                </a:solidFill>
                <a:latin typeface="Arial" charset="0"/>
                <a:ea typeface="ＭＳ Ｐゴシック" charset="0"/>
                <a:cs typeface="ＭＳ Ｐゴシック" charset="0"/>
              </a:rPr>
              <a:t>’entretiens</a:t>
            </a:r>
            <a:r>
              <a:rPr lang="en-US" altLang="ja-JP" sz="3600" b="1" dirty="0" smtClean="0">
                <a:solidFill>
                  <a:srgbClr val="FFE622"/>
                </a:solidFill>
                <a:latin typeface="Arial" charset="0"/>
                <a:ea typeface="ＭＳ Ｐゴシック" charset="0"/>
                <a:cs typeface="ＭＳ Ｐゴシック" charset="0"/>
              </a:rPr>
              <a:t>. </a:t>
            </a:r>
            <a:endParaRPr lang="en-US" dirty="0">
              <a:latin typeface="Arial" charset="0"/>
              <a:ea typeface="ＭＳ Ｐゴシック" charset="0"/>
              <a:cs typeface="ＭＳ Ｐゴシック" charset="0"/>
            </a:endParaRPr>
          </a:p>
        </p:txBody>
      </p:sp>
      <p:sp>
        <p:nvSpPr>
          <p:cNvPr id="51202" name="Text Box 9"/>
          <p:cNvSpPr txBox="1">
            <a:spLocks noChangeArrowheads="1"/>
          </p:cNvSpPr>
          <p:nvPr/>
        </p:nvSpPr>
        <p:spPr bwMode="auto">
          <a:xfrm>
            <a:off x="533400" y="1752600"/>
            <a:ext cx="3370263" cy="4572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7F9FF"/>
                </a:solidFill>
              </a:rPr>
              <a:t>1. Parlez moi de vous?.</a:t>
            </a:r>
          </a:p>
        </p:txBody>
      </p:sp>
      <p:sp>
        <p:nvSpPr>
          <p:cNvPr id="51203" name="Text Box 10"/>
          <p:cNvSpPr txBox="1">
            <a:spLocks noChangeArrowheads="1"/>
          </p:cNvSpPr>
          <p:nvPr/>
        </p:nvSpPr>
        <p:spPr bwMode="auto">
          <a:xfrm>
            <a:off x="533400" y="2438400"/>
            <a:ext cx="6721475" cy="4572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7F9FF"/>
                </a:solidFill>
              </a:rPr>
              <a:t>2. Quel type de travail cherchez-vous? </a:t>
            </a:r>
          </a:p>
        </p:txBody>
      </p:sp>
      <p:sp>
        <p:nvSpPr>
          <p:cNvPr id="51204" name="Text Box 11"/>
          <p:cNvSpPr txBox="1">
            <a:spLocks noChangeArrowheads="1"/>
          </p:cNvSpPr>
          <p:nvPr/>
        </p:nvSpPr>
        <p:spPr bwMode="auto">
          <a:xfrm>
            <a:off x="533400" y="3276600"/>
            <a:ext cx="7772400" cy="830997"/>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rgbClr val="F7F9FF"/>
                </a:solidFill>
              </a:rPr>
              <a:t>3. </a:t>
            </a:r>
            <a:r>
              <a:rPr lang="en-US" dirty="0" err="1">
                <a:solidFill>
                  <a:srgbClr val="F7F9FF"/>
                </a:solidFill>
              </a:rPr>
              <a:t>Racontez-moi</a:t>
            </a:r>
            <a:r>
              <a:rPr lang="en-US" dirty="0">
                <a:solidFill>
                  <a:srgbClr val="F7F9FF"/>
                </a:solidFill>
              </a:rPr>
              <a:t> un challenge </a:t>
            </a:r>
            <a:r>
              <a:rPr lang="en-US" dirty="0" err="1">
                <a:solidFill>
                  <a:srgbClr val="F7F9FF"/>
                </a:solidFill>
              </a:rPr>
              <a:t>que</a:t>
            </a:r>
            <a:r>
              <a:rPr lang="en-US" dirty="0">
                <a:solidFill>
                  <a:srgbClr val="F7F9FF"/>
                </a:solidFill>
              </a:rPr>
              <a:t> </a:t>
            </a:r>
            <a:r>
              <a:rPr lang="en-US" dirty="0" err="1">
                <a:solidFill>
                  <a:srgbClr val="F7F9FF"/>
                </a:solidFill>
              </a:rPr>
              <a:t>vous</a:t>
            </a:r>
            <a:r>
              <a:rPr lang="en-US" dirty="0">
                <a:solidFill>
                  <a:srgbClr val="F7F9FF"/>
                </a:solidFill>
              </a:rPr>
              <a:t> </a:t>
            </a:r>
            <a:r>
              <a:rPr lang="en-US" dirty="0" err="1">
                <a:solidFill>
                  <a:srgbClr val="F7F9FF"/>
                </a:solidFill>
              </a:rPr>
              <a:t>avez</a:t>
            </a:r>
            <a:r>
              <a:rPr lang="en-US" dirty="0">
                <a:solidFill>
                  <a:srgbClr val="F7F9FF"/>
                </a:solidFill>
              </a:rPr>
              <a:t> </a:t>
            </a:r>
            <a:r>
              <a:rPr lang="en-US" dirty="0" err="1" smtClean="0">
                <a:solidFill>
                  <a:srgbClr val="F7F9FF"/>
                </a:solidFill>
              </a:rPr>
              <a:t>surmonté</a:t>
            </a:r>
            <a:r>
              <a:rPr lang="en-US" dirty="0" smtClean="0">
                <a:solidFill>
                  <a:srgbClr val="F7F9FF"/>
                </a:solidFill>
              </a:rPr>
              <a:t> </a:t>
            </a:r>
            <a:r>
              <a:rPr lang="en-US" dirty="0">
                <a:solidFill>
                  <a:srgbClr val="F7F9FF"/>
                </a:solidFill>
              </a:rPr>
              <a:t>pour me </a:t>
            </a:r>
            <a:r>
              <a:rPr lang="en-US" dirty="0" err="1" smtClean="0">
                <a:solidFill>
                  <a:srgbClr val="F7F9FF"/>
                </a:solidFill>
              </a:rPr>
              <a:t>démontrer</a:t>
            </a:r>
            <a:r>
              <a:rPr lang="en-US" dirty="0" smtClean="0">
                <a:solidFill>
                  <a:srgbClr val="F7F9FF"/>
                </a:solidFill>
              </a:rPr>
              <a:t> </a:t>
            </a:r>
            <a:r>
              <a:rPr lang="en-US" dirty="0" err="1">
                <a:solidFill>
                  <a:srgbClr val="F7F9FF"/>
                </a:solidFill>
              </a:rPr>
              <a:t>votre</a:t>
            </a:r>
            <a:r>
              <a:rPr lang="en-US" dirty="0">
                <a:solidFill>
                  <a:srgbClr val="F7F9FF"/>
                </a:solidFill>
              </a:rPr>
              <a:t> </a:t>
            </a:r>
            <a:r>
              <a:rPr lang="en-US" dirty="0" err="1" smtClean="0">
                <a:solidFill>
                  <a:srgbClr val="F7F9FF"/>
                </a:solidFill>
              </a:rPr>
              <a:t>créativité</a:t>
            </a:r>
            <a:r>
              <a:rPr lang="en-US" dirty="0" smtClean="0">
                <a:solidFill>
                  <a:srgbClr val="F7F9FF"/>
                </a:solidFill>
              </a:rPr>
              <a:t>.</a:t>
            </a:r>
            <a:endParaRPr lang="en-US" dirty="0">
              <a:solidFill>
                <a:srgbClr val="F7F9FF"/>
              </a:solidFill>
            </a:endParaRPr>
          </a:p>
        </p:txBody>
      </p:sp>
      <p:sp>
        <p:nvSpPr>
          <p:cNvPr id="51205" name="Text Box 12"/>
          <p:cNvSpPr txBox="1">
            <a:spLocks noChangeArrowheads="1"/>
          </p:cNvSpPr>
          <p:nvPr/>
        </p:nvSpPr>
        <p:spPr bwMode="auto">
          <a:xfrm>
            <a:off x="533400" y="4495800"/>
            <a:ext cx="7609174" cy="830997"/>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rgbClr val="F7F9FF"/>
                </a:solidFill>
              </a:rPr>
              <a:t>4. </a:t>
            </a:r>
            <a:r>
              <a:rPr lang="en-US" dirty="0" err="1">
                <a:solidFill>
                  <a:srgbClr val="F7F9FF"/>
                </a:solidFill>
              </a:rPr>
              <a:t>Que</a:t>
            </a:r>
            <a:r>
              <a:rPr lang="en-US" dirty="0">
                <a:solidFill>
                  <a:srgbClr val="F7F9FF"/>
                </a:solidFill>
              </a:rPr>
              <a:t> </a:t>
            </a:r>
            <a:r>
              <a:rPr lang="en-US" dirty="0" err="1" smtClean="0">
                <a:solidFill>
                  <a:srgbClr val="F7F9FF"/>
                </a:solidFill>
              </a:rPr>
              <a:t>considérez</a:t>
            </a:r>
            <a:r>
              <a:rPr lang="en-US" dirty="0" smtClean="0">
                <a:solidFill>
                  <a:srgbClr val="F7F9FF"/>
                </a:solidFill>
              </a:rPr>
              <a:t> </a:t>
            </a:r>
            <a:r>
              <a:rPr lang="en-US" dirty="0" err="1">
                <a:solidFill>
                  <a:srgbClr val="F7F9FF"/>
                </a:solidFill>
              </a:rPr>
              <a:t>vous</a:t>
            </a:r>
            <a:r>
              <a:rPr lang="en-US" dirty="0">
                <a:solidFill>
                  <a:srgbClr val="F7F9FF"/>
                </a:solidFill>
              </a:rPr>
              <a:t> </a:t>
            </a:r>
            <a:r>
              <a:rPr lang="en-US" dirty="0" err="1">
                <a:solidFill>
                  <a:srgbClr val="F7F9FF"/>
                </a:solidFill>
              </a:rPr>
              <a:t>comme</a:t>
            </a:r>
            <a:r>
              <a:rPr lang="en-US" dirty="0">
                <a:solidFill>
                  <a:srgbClr val="F7F9FF"/>
                </a:solidFill>
              </a:rPr>
              <a:t> </a:t>
            </a:r>
            <a:r>
              <a:rPr lang="en-US" dirty="0" err="1" smtClean="0">
                <a:solidFill>
                  <a:srgbClr val="F7F9FF"/>
                </a:solidFill>
              </a:rPr>
              <a:t>étant</a:t>
            </a:r>
            <a:r>
              <a:rPr lang="en-US" dirty="0" smtClean="0">
                <a:solidFill>
                  <a:srgbClr val="F7F9FF"/>
                </a:solidFill>
              </a:rPr>
              <a:t> </a:t>
            </a:r>
            <a:r>
              <a:rPr lang="en-US" dirty="0" err="1">
                <a:solidFill>
                  <a:srgbClr val="F7F9FF"/>
                </a:solidFill>
              </a:rPr>
              <a:t>vos</a:t>
            </a:r>
            <a:r>
              <a:rPr lang="en-US" dirty="0">
                <a:solidFill>
                  <a:srgbClr val="F7F9FF"/>
                </a:solidFill>
              </a:rPr>
              <a:t> points forts? </a:t>
            </a:r>
          </a:p>
          <a:p>
            <a:r>
              <a:rPr lang="en-US" dirty="0">
                <a:solidFill>
                  <a:srgbClr val="F7F9FF"/>
                </a:solidFill>
              </a:rPr>
              <a:t>	</a:t>
            </a:r>
            <a:r>
              <a:rPr lang="en-US" dirty="0" err="1">
                <a:solidFill>
                  <a:srgbClr val="F7F9FF"/>
                </a:solidFill>
              </a:rPr>
              <a:t>Vos</a:t>
            </a:r>
            <a:r>
              <a:rPr lang="en-US" dirty="0">
                <a:solidFill>
                  <a:srgbClr val="F7F9FF"/>
                </a:solidFill>
              </a:rPr>
              <a:t> points </a:t>
            </a:r>
            <a:r>
              <a:rPr lang="en-US" dirty="0" err="1">
                <a:solidFill>
                  <a:srgbClr val="F7F9FF"/>
                </a:solidFill>
              </a:rPr>
              <a:t>faibles</a:t>
            </a:r>
            <a:r>
              <a:rPr lang="en-US" dirty="0">
                <a:solidFill>
                  <a:srgbClr val="F7F9FF"/>
                </a:solidFill>
              </a:rPr>
              <a:t>? </a:t>
            </a:r>
          </a:p>
        </p:txBody>
      </p:sp>
      <p:sp>
        <p:nvSpPr>
          <p:cNvPr id="51206" name="Rectangle 13"/>
          <p:cNvSpPr>
            <a:spLocks noChangeArrowheads="1"/>
          </p:cNvSpPr>
          <p:nvPr/>
        </p:nvSpPr>
        <p:spPr bwMode="auto">
          <a:xfrm>
            <a:off x="457200" y="5638800"/>
            <a:ext cx="78819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solidFill>
                  <a:srgbClr val="F7F9FF"/>
                </a:solidFill>
              </a:rPr>
              <a:t>5. Pourquoi voulez-vous travailler dans cette entreprise? </a:t>
            </a:r>
          </a:p>
        </p:txBody>
      </p:sp>
      <p:pic>
        <p:nvPicPr>
          <p:cNvPr id="50190"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1828800"/>
            <a:ext cx="1447800" cy="140335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4520" name="Rectangle 15"/>
          <p:cNvSpPr>
            <a:spLocks noChangeArrowheads="1"/>
          </p:cNvSpPr>
          <p:nvPr/>
        </p:nvSpPr>
        <p:spPr bwMode="auto">
          <a:xfrm>
            <a:off x="7924800" y="6400800"/>
            <a:ext cx="1044575"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200" i="1">
                <a:latin typeface="Times New Roman" charset="0"/>
              </a:rPr>
              <a:t>© </a:t>
            </a:r>
            <a:r>
              <a:rPr lang="en-US" sz="1800" b="1" i="1">
                <a:solidFill>
                  <a:schemeClr val="tx2"/>
                </a:solidFill>
                <a:latin typeface="Chalkboard" charset="0"/>
              </a:rPr>
              <a:t>COACh</a:t>
            </a:r>
          </a:p>
        </p:txBody>
      </p:sp>
      <p:sp>
        <p:nvSpPr>
          <p:cNvPr id="2" name="Espace réservé du pied de page 1"/>
          <p:cNvSpPr>
            <a:spLocks noGrp="1"/>
          </p:cNvSpPr>
          <p:nvPr>
            <p:ph type="ftr" sz="quarter" idx="11"/>
          </p:nvPr>
        </p:nvSpPr>
        <p:spPr/>
        <p:txBody>
          <a:bodyPr/>
          <a:lstStyle/>
          <a:p>
            <a:pPr>
              <a:defRPr/>
            </a:pP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0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0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0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0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1206"/>
                                        </p:tgtEl>
                                        <p:attrNameLst>
                                          <p:attrName>style.visibility</p:attrName>
                                        </p:attrNameLst>
                                      </p:cBhvr>
                                      <p:to>
                                        <p:strVal val="visible"/>
                                      </p:to>
                                    </p:set>
                                    <p:anim calcmode="lin" valueType="num">
                                      <p:cBhvr additive="base">
                                        <p:cTn id="23" dur="500" fill="hold"/>
                                        <p:tgtEl>
                                          <p:spTgt spid="51206"/>
                                        </p:tgtEl>
                                        <p:attrNameLst>
                                          <p:attrName>ppt_x</p:attrName>
                                        </p:attrNameLst>
                                      </p:cBhvr>
                                      <p:tavLst>
                                        <p:tav tm="0">
                                          <p:val>
                                            <p:strVal val="#ppt_x"/>
                                          </p:val>
                                        </p:tav>
                                        <p:tav tm="100000">
                                          <p:val>
                                            <p:strVal val="#ppt_x"/>
                                          </p:val>
                                        </p:tav>
                                      </p:tavLst>
                                    </p:anim>
                                    <p:anim calcmode="lin" valueType="num">
                                      <p:cBhvr additive="base">
                                        <p:cTn id="24" dur="500" fill="hold"/>
                                        <p:tgtEl>
                                          <p:spTgt spid="512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p:bldP spid="51203" grpId="0"/>
      <p:bldP spid="51204" grpId="0"/>
      <p:bldP spid="51205" grpId="0"/>
      <p:bldP spid="5120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a:xfrm>
            <a:off x="228600" y="152400"/>
            <a:ext cx="8534400" cy="1143000"/>
          </a:xfrm>
        </p:spPr>
        <p:txBody>
          <a:bodyPr/>
          <a:lstStyle/>
          <a:p>
            <a:pPr eaLnBrk="1" hangingPunct="1"/>
            <a:r>
              <a:rPr lang="en-US" sz="3600" b="1" dirty="0" err="1" smtClean="0">
                <a:solidFill>
                  <a:srgbClr val="FFE622"/>
                </a:solidFill>
                <a:latin typeface="Arial" charset="0"/>
                <a:ea typeface="ＭＳ Ｐゴシック" charset="0"/>
                <a:cs typeface="ＭＳ Ｐゴシック" charset="0"/>
              </a:rPr>
              <a:t>Maîtriser</a:t>
            </a:r>
            <a:r>
              <a:rPr lang="en-US" sz="3600" b="1" dirty="0" smtClean="0">
                <a:solidFill>
                  <a:srgbClr val="FFE622"/>
                </a:solidFill>
                <a:latin typeface="Arial" charset="0"/>
                <a:ea typeface="ＭＳ Ｐゴシック" charset="0"/>
                <a:cs typeface="ＭＳ Ｐゴシック" charset="0"/>
              </a:rPr>
              <a:t> </a:t>
            </a:r>
            <a:br>
              <a:rPr lang="en-US" sz="3600" b="1" dirty="0" smtClean="0">
                <a:solidFill>
                  <a:srgbClr val="FFE622"/>
                </a:solidFill>
                <a:latin typeface="Arial" charset="0"/>
                <a:ea typeface="ＭＳ Ｐゴシック" charset="0"/>
                <a:cs typeface="ＭＳ Ｐゴシック" charset="0"/>
              </a:rPr>
            </a:br>
            <a:r>
              <a:rPr lang="en-US" sz="3600" b="1" dirty="0" smtClean="0">
                <a:solidFill>
                  <a:srgbClr val="FFE622"/>
                </a:solidFill>
                <a:latin typeface="Arial" charset="0"/>
                <a:ea typeface="ＭＳ Ｐゴシック" charset="0"/>
                <a:cs typeface="ＭＳ Ｐゴシック" charset="0"/>
              </a:rPr>
              <a:t>les </a:t>
            </a:r>
            <a:r>
              <a:rPr lang="en-US" sz="3600" b="1" dirty="0">
                <a:solidFill>
                  <a:srgbClr val="FFE622"/>
                </a:solidFill>
                <a:latin typeface="Arial" charset="0"/>
                <a:ea typeface="ＭＳ Ｐゴシック" charset="0"/>
                <a:cs typeface="ＭＳ Ｐゴシック" charset="0"/>
              </a:rPr>
              <a:t>questions </a:t>
            </a:r>
            <a:r>
              <a:rPr lang="en-US" altLang="ja-JP" sz="3600" b="1" dirty="0" err="1" smtClean="0">
                <a:solidFill>
                  <a:srgbClr val="FFE622"/>
                </a:solidFill>
                <a:latin typeface="Arial" charset="0"/>
                <a:ea typeface="ＭＳ Ｐゴシック" charset="0"/>
                <a:cs typeface="ＭＳ Ｐゴシック" charset="0"/>
              </a:rPr>
              <a:t>courantes</a:t>
            </a:r>
            <a:r>
              <a:rPr lang="en-US" altLang="ja-JP" sz="3600" b="1" dirty="0" smtClean="0">
                <a:solidFill>
                  <a:srgbClr val="FFE622"/>
                </a:solidFill>
                <a:latin typeface="Arial" charset="0"/>
                <a:ea typeface="ＭＳ Ｐゴシック" charset="0"/>
                <a:cs typeface="ＭＳ Ｐゴシック" charset="0"/>
              </a:rPr>
              <a:t> </a:t>
            </a:r>
            <a:r>
              <a:rPr lang="en-US" sz="3600" b="1" dirty="0" smtClean="0">
                <a:solidFill>
                  <a:srgbClr val="FFE622"/>
                </a:solidFill>
                <a:latin typeface="Arial" charset="0"/>
                <a:ea typeface="ＭＳ Ｐゴシック" charset="0"/>
                <a:cs typeface="ＭＳ Ｐゴシック" charset="0"/>
              </a:rPr>
              <a:t>d</a:t>
            </a:r>
            <a:r>
              <a:rPr lang="ja-JP" altLang="en-US" sz="3600" b="1" dirty="0" smtClean="0">
                <a:solidFill>
                  <a:srgbClr val="FFE622"/>
                </a:solidFill>
                <a:latin typeface="Arial" charset="0"/>
                <a:ea typeface="ＭＳ Ｐゴシック" charset="0"/>
                <a:cs typeface="ＭＳ Ｐゴシック" charset="0"/>
              </a:rPr>
              <a:t>’</a:t>
            </a:r>
            <a:r>
              <a:rPr lang="fr-FR" altLang="ja-JP" sz="3600" b="1" dirty="0" smtClean="0">
                <a:solidFill>
                  <a:srgbClr val="FFE622"/>
                </a:solidFill>
                <a:latin typeface="Arial" charset="0"/>
                <a:ea typeface="ＭＳ Ｐゴシック" charset="0"/>
                <a:cs typeface="ＭＳ Ｐゴシック" charset="0"/>
              </a:rPr>
              <a:t>entretien</a:t>
            </a:r>
            <a:r>
              <a:rPr lang="en-US" altLang="ja-JP" sz="3600" b="1" dirty="0" smtClean="0">
                <a:solidFill>
                  <a:srgbClr val="FFE622"/>
                </a:solidFill>
                <a:latin typeface="Arial" charset="0"/>
                <a:ea typeface="ＭＳ Ｐゴシック" charset="0"/>
                <a:cs typeface="ＭＳ Ｐゴシック" charset="0"/>
              </a:rPr>
              <a:t>s.</a:t>
            </a:r>
            <a:endParaRPr lang="en-US" sz="3600" b="1" dirty="0">
              <a:solidFill>
                <a:srgbClr val="FFE622"/>
              </a:solidFill>
              <a:latin typeface="Arial" charset="0"/>
              <a:ea typeface="ＭＳ Ｐゴシック" charset="0"/>
              <a:cs typeface="ＭＳ Ｐゴシック" charset="0"/>
            </a:endParaRPr>
          </a:p>
        </p:txBody>
      </p:sp>
      <p:sp>
        <p:nvSpPr>
          <p:cNvPr id="53250" name="Text Box 3"/>
          <p:cNvSpPr txBox="1">
            <a:spLocks noChangeArrowheads="1"/>
          </p:cNvSpPr>
          <p:nvPr/>
        </p:nvSpPr>
        <p:spPr bwMode="auto">
          <a:xfrm>
            <a:off x="533400" y="1752600"/>
            <a:ext cx="7643589" cy="46166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rgbClr val="F7F9FF"/>
                </a:solidFill>
              </a:rPr>
              <a:t>6. </a:t>
            </a:r>
            <a:r>
              <a:rPr lang="en-US" dirty="0" err="1" smtClean="0">
                <a:solidFill>
                  <a:srgbClr val="F7F9FF"/>
                </a:solidFill>
              </a:rPr>
              <a:t>Qu</a:t>
            </a:r>
            <a:r>
              <a:rPr lang="ja-JP" altLang="en-US" dirty="0" smtClean="0">
                <a:solidFill>
                  <a:srgbClr val="F7F9FF"/>
                </a:solidFill>
              </a:rPr>
              <a:t>’</a:t>
            </a:r>
            <a:r>
              <a:rPr lang="en-US" altLang="ja-JP" dirty="0" err="1" smtClean="0">
                <a:solidFill>
                  <a:srgbClr val="F7F9FF"/>
                </a:solidFill>
              </a:rPr>
              <a:t>est</a:t>
            </a:r>
            <a:r>
              <a:rPr lang="en-US" altLang="ja-JP" dirty="0" err="1">
                <a:solidFill>
                  <a:srgbClr val="F7F9FF"/>
                </a:solidFill>
              </a:rPr>
              <a:t>-</a:t>
            </a:r>
            <a:r>
              <a:rPr lang="en-US" altLang="ja-JP" dirty="0" err="1" smtClean="0">
                <a:solidFill>
                  <a:srgbClr val="F7F9FF"/>
                </a:solidFill>
              </a:rPr>
              <a:t>ce</a:t>
            </a:r>
            <a:r>
              <a:rPr lang="en-US" altLang="ja-JP" dirty="0" smtClean="0">
                <a:solidFill>
                  <a:srgbClr val="F7F9FF"/>
                </a:solidFill>
              </a:rPr>
              <a:t> </a:t>
            </a:r>
            <a:r>
              <a:rPr lang="en-US" altLang="ja-JP" dirty="0">
                <a:solidFill>
                  <a:srgbClr val="F7F9FF"/>
                </a:solidFill>
              </a:rPr>
              <a:t>qui </a:t>
            </a:r>
            <a:r>
              <a:rPr lang="en-US" altLang="ja-JP" dirty="0" err="1">
                <a:solidFill>
                  <a:srgbClr val="F7F9FF"/>
                </a:solidFill>
              </a:rPr>
              <a:t>vous</a:t>
            </a:r>
            <a:r>
              <a:rPr lang="en-US" altLang="ja-JP" dirty="0">
                <a:solidFill>
                  <a:srgbClr val="F7F9FF"/>
                </a:solidFill>
              </a:rPr>
              <a:t> motive pour faire du bon travail? </a:t>
            </a:r>
            <a:endParaRPr lang="en-US" dirty="0">
              <a:solidFill>
                <a:srgbClr val="F7F9FF"/>
              </a:solidFill>
            </a:endParaRPr>
          </a:p>
        </p:txBody>
      </p:sp>
      <p:sp>
        <p:nvSpPr>
          <p:cNvPr id="53251" name="Text Box 4"/>
          <p:cNvSpPr txBox="1">
            <a:spLocks noChangeArrowheads="1"/>
          </p:cNvSpPr>
          <p:nvPr/>
        </p:nvSpPr>
        <p:spPr bwMode="auto">
          <a:xfrm>
            <a:off x="533400" y="2438400"/>
            <a:ext cx="6721475" cy="4572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rgbClr val="F7F9FF"/>
                </a:solidFill>
              </a:rPr>
              <a:t>7. Comment </a:t>
            </a:r>
            <a:r>
              <a:rPr lang="en-US" dirty="0" err="1" smtClean="0">
                <a:solidFill>
                  <a:srgbClr val="F7F9FF"/>
                </a:solidFill>
              </a:rPr>
              <a:t>travaillez-vous</a:t>
            </a:r>
            <a:r>
              <a:rPr lang="en-US" dirty="0" smtClean="0">
                <a:solidFill>
                  <a:srgbClr val="F7F9FF"/>
                </a:solidFill>
              </a:rPr>
              <a:t> </a:t>
            </a:r>
            <a:r>
              <a:rPr lang="en-US" dirty="0">
                <a:solidFill>
                  <a:srgbClr val="F7F9FF"/>
                </a:solidFill>
              </a:rPr>
              <a:t>sous </a:t>
            </a:r>
            <a:r>
              <a:rPr lang="en-US" dirty="0" err="1">
                <a:solidFill>
                  <a:srgbClr val="F7F9FF"/>
                </a:solidFill>
              </a:rPr>
              <a:t>pression</a:t>
            </a:r>
            <a:r>
              <a:rPr lang="en-US" dirty="0">
                <a:solidFill>
                  <a:srgbClr val="F7F9FF"/>
                </a:solidFill>
              </a:rPr>
              <a:t>? </a:t>
            </a:r>
          </a:p>
        </p:txBody>
      </p:sp>
      <p:sp>
        <p:nvSpPr>
          <p:cNvPr id="53252" name="Text Box 5"/>
          <p:cNvSpPr txBox="1">
            <a:spLocks noChangeArrowheads="1"/>
          </p:cNvSpPr>
          <p:nvPr/>
        </p:nvSpPr>
        <p:spPr bwMode="auto">
          <a:xfrm>
            <a:off x="533400" y="3276600"/>
            <a:ext cx="7772400" cy="830997"/>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rgbClr val="F7F9FF"/>
                </a:solidFill>
              </a:rPr>
              <a:t>8.  Comment </a:t>
            </a:r>
            <a:r>
              <a:rPr lang="en-US" dirty="0" err="1">
                <a:solidFill>
                  <a:srgbClr val="F7F9FF"/>
                </a:solidFill>
              </a:rPr>
              <a:t>vos</a:t>
            </a:r>
            <a:r>
              <a:rPr lang="en-US" dirty="0">
                <a:solidFill>
                  <a:srgbClr val="F7F9FF"/>
                </a:solidFill>
              </a:rPr>
              <a:t> </a:t>
            </a:r>
            <a:r>
              <a:rPr lang="en-US" dirty="0" err="1">
                <a:solidFill>
                  <a:srgbClr val="F7F9FF"/>
                </a:solidFill>
              </a:rPr>
              <a:t>anciens</a:t>
            </a:r>
            <a:r>
              <a:rPr lang="en-US" dirty="0">
                <a:solidFill>
                  <a:srgbClr val="F7F9FF"/>
                </a:solidFill>
              </a:rPr>
              <a:t> co</a:t>
            </a:r>
            <a:r>
              <a:rPr lang="en-US" dirty="0" smtClean="0">
                <a:solidFill>
                  <a:srgbClr val="F7F9FF"/>
                </a:solidFill>
              </a:rPr>
              <a:t>-</a:t>
            </a:r>
            <a:r>
              <a:rPr lang="en-US" dirty="0" err="1" smtClean="0">
                <a:solidFill>
                  <a:srgbClr val="F7F9FF"/>
                </a:solidFill>
              </a:rPr>
              <a:t>équipiers</a:t>
            </a:r>
            <a:r>
              <a:rPr lang="en-US" dirty="0" smtClean="0">
                <a:solidFill>
                  <a:srgbClr val="F7F9FF"/>
                </a:solidFill>
              </a:rPr>
              <a:t> </a:t>
            </a:r>
            <a:r>
              <a:rPr lang="en-US" dirty="0" err="1">
                <a:solidFill>
                  <a:srgbClr val="F7F9FF"/>
                </a:solidFill>
              </a:rPr>
              <a:t>vous</a:t>
            </a:r>
            <a:r>
              <a:rPr lang="en-US" dirty="0">
                <a:solidFill>
                  <a:srgbClr val="F7F9FF"/>
                </a:solidFill>
              </a:rPr>
              <a:t> </a:t>
            </a:r>
            <a:r>
              <a:rPr lang="en-US" dirty="0" err="1" smtClean="0">
                <a:solidFill>
                  <a:srgbClr val="F7F9FF"/>
                </a:solidFill>
              </a:rPr>
              <a:t>décrivaient</a:t>
            </a:r>
            <a:r>
              <a:rPr lang="en-US" dirty="0">
                <a:solidFill>
                  <a:srgbClr val="F7F9FF"/>
                </a:solidFill>
              </a:rPr>
              <a:t>? </a:t>
            </a:r>
          </a:p>
        </p:txBody>
      </p:sp>
      <p:sp>
        <p:nvSpPr>
          <p:cNvPr id="53253" name="Text Box 6"/>
          <p:cNvSpPr txBox="1">
            <a:spLocks noChangeArrowheads="1"/>
          </p:cNvSpPr>
          <p:nvPr/>
        </p:nvSpPr>
        <p:spPr bwMode="auto">
          <a:xfrm>
            <a:off x="609600" y="4343400"/>
            <a:ext cx="3878262" cy="4572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rgbClr val="F7F9FF"/>
                </a:solidFill>
              </a:rPr>
              <a:t>9.  </a:t>
            </a:r>
            <a:r>
              <a:rPr lang="en-US" dirty="0" err="1" smtClean="0">
                <a:solidFill>
                  <a:srgbClr val="F7F9FF"/>
                </a:solidFill>
              </a:rPr>
              <a:t>Où</a:t>
            </a:r>
            <a:r>
              <a:rPr lang="en-US" dirty="0" smtClean="0">
                <a:solidFill>
                  <a:srgbClr val="F7F9FF"/>
                </a:solidFill>
              </a:rPr>
              <a:t> </a:t>
            </a:r>
            <a:r>
              <a:rPr lang="en-US" dirty="0" err="1">
                <a:solidFill>
                  <a:srgbClr val="F7F9FF"/>
                </a:solidFill>
              </a:rPr>
              <a:t>avez</a:t>
            </a:r>
            <a:r>
              <a:rPr lang="en-US" dirty="0">
                <a:solidFill>
                  <a:srgbClr val="F7F9FF"/>
                </a:solidFill>
              </a:rPr>
              <a:t> </a:t>
            </a:r>
            <a:r>
              <a:rPr lang="en-US" dirty="0" err="1">
                <a:solidFill>
                  <a:srgbClr val="F7F9FF"/>
                </a:solidFill>
              </a:rPr>
              <a:t>vous-postulez</a:t>
            </a:r>
            <a:r>
              <a:rPr lang="en-US" dirty="0">
                <a:solidFill>
                  <a:srgbClr val="F7F9FF"/>
                </a:solidFill>
              </a:rPr>
              <a:t>?</a:t>
            </a:r>
          </a:p>
        </p:txBody>
      </p:sp>
      <p:sp>
        <p:nvSpPr>
          <p:cNvPr id="53254" name="Rectangle 7"/>
          <p:cNvSpPr>
            <a:spLocks noChangeArrowheads="1"/>
          </p:cNvSpPr>
          <p:nvPr/>
        </p:nvSpPr>
        <p:spPr bwMode="auto">
          <a:xfrm>
            <a:off x="457200" y="5105400"/>
            <a:ext cx="60309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dirty="0">
                <a:solidFill>
                  <a:srgbClr val="F7F9FF"/>
                </a:solidFill>
              </a:rPr>
              <a:t>10. </a:t>
            </a:r>
            <a:r>
              <a:rPr lang="en-US" dirty="0" err="1">
                <a:solidFill>
                  <a:srgbClr val="F7F9FF"/>
                </a:solidFill>
              </a:rPr>
              <a:t>Avez-vous</a:t>
            </a:r>
            <a:r>
              <a:rPr lang="en-US" dirty="0">
                <a:solidFill>
                  <a:srgbClr val="F7F9FF"/>
                </a:solidFill>
              </a:rPr>
              <a:t> des questions </a:t>
            </a:r>
            <a:r>
              <a:rPr lang="en-US" dirty="0" err="1" smtClean="0">
                <a:solidFill>
                  <a:srgbClr val="F7F9FF"/>
                </a:solidFill>
              </a:rPr>
              <a:t>à</a:t>
            </a:r>
            <a:r>
              <a:rPr lang="en-US" dirty="0" smtClean="0">
                <a:solidFill>
                  <a:srgbClr val="F7F9FF"/>
                </a:solidFill>
              </a:rPr>
              <a:t> </a:t>
            </a:r>
            <a:r>
              <a:rPr lang="en-US" dirty="0">
                <a:solidFill>
                  <a:srgbClr val="F7F9FF"/>
                </a:solidFill>
              </a:rPr>
              <a:t>me poser? </a:t>
            </a:r>
          </a:p>
        </p:txBody>
      </p:sp>
      <p:sp>
        <p:nvSpPr>
          <p:cNvPr id="66567" name="Rectangle 8"/>
          <p:cNvSpPr>
            <a:spLocks noChangeArrowheads="1"/>
          </p:cNvSpPr>
          <p:nvPr/>
        </p:nvSpPr>
        <p:spPr bwMode="auto">
          <a:xfrm>
            <a:off x="7924800" y="6248400"/>
            <a:ext cx="1044575"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200" i="1">
                <a:latin typeface="Times New Roman" charset="0"/>
              </a:rPr>
              <a:t>© </a:t>
            </a:r>
            <a:r>
              <a:rPr lang="en-US" sz="1800" b="1" i="1">
                <a:solidFill>
                  <a:schemeClr val="tx2"/>
                </a:solidFill>
                <a:latin typeface="Chalkboard" charset="0"/>
              </a:rPr>
              <a:t>COACh</a:t>
            </a:r>
          </a:p>
        </p:txBody>
      </p:sp>
      <p:pic>
        <p:nvPicPr>
          <p:cNvPr id="6349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4191000"/>
            <a:ext cx="1447800" cy="140335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space réservé du pied de page 1"/>
          <p:cNvSpPr>
            <a:spLocks noGrp="1"/>
          </p:cNvSpPr>
          <p:nvPr>
            <p:ph type="ftr" sz="quarter" idx="11"/>
          </p:nvPr>
        </p:nvSpPr>
        <p:spPr/>
        <p:txBody>
          <a:bodyPr/>
          <a:lstStyle/>
          <a:p>
            <a:pPr>
              <a:defRPr/>
            </a:pP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2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25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3252"/>
                                        </p:tgtEl>
                                        <p:attrNameLst>
                                          <p:attrName>style.visibility</p:attrName>
                                        </p:attrNameLst>
                                      </p:cBhvr>
                                      <p:to>
                                        <p:strVal val="visible"/>
                                      </p:to>
                                    </p:set>
                                    <p:anim calcmode="lin" valueType="num">
                                      <p:cBhvr additive="base">
                                        <p:cTn id="15" dur="500" fill="hold"/>
                                        <p:tgtEl>
                                          <p:spTgt spid="53252"/>
                                        </p:tgtEl>
                                        <p:attrNameLst>
                                          <p:attrName>ppt_x</p:attrName>
                                        </p:attrNameLst>
                                      </p:cBhvr>
                                      <p:tavLst>
                                        <p:tav tm="0">
                                          <p:val>
                                            <p:strVal val="#ppt_x"/>
                                          </p:val>
                                        </p:tav>
                                        <p:tav tm="100000">
                                          <p:val>
                                            <p:strVal val="#ppt_x"/>
                                          </p:val>
                                        </p:tav>
                                      </p:tavLst>
                                    </p:anim>
                                    <p:anim calcmode="lin" valueType="num">
                                      <p:cBhvr additive="base">
                                        <p:cTn id="16" dur="500" fill="hold"/>
                                        <p:tgtEl>
                                          <p:spTgt spid="53252"/>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3253"/>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53254"/>
                                        </p:tgtEl>
                                        <p:attrNameLst>
                                          <p:attrName>style.visibility</p:attrName>
                                        </p:attrNameLst>
                                      </p:cBhvr>
                                      <p:to>
                                        <p:strVal val="visible"/>
                                      </p:to>
                                    </p:set>
                                    <p:animEffect transition="in" filter="diamond(in)">
                                      <p:cBhvr>
                                        <p:cTn id="25" dur="2000"/>
                                        <p:tgtEl>
                                          <p:spTgt spid="53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p:bldP spid="53251" grpId="0"/>
      <p:bldP spid="53252" grpId="0"/>
      <p:bldP spid="53253" grpId="0"/>
      <p:bldP spid="5325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title"/>
          </p:nvPr>
        </p:nvSpPr>
        <p:spPr>
          <a:xfrm>
            <a:off x="1066800" y="609600"/>
            <a:ext cx="8305800" cy="1143000"/>
          </a:xfrm>
        </p:spPr>
        <p:txBody>
          <a:bodyPr/>
          <a:lstStyle/>
          <a:p>
            <a:pPr eaLnBrk="1" hangingPunct="1"/>
            <a:r>
              <a:rPr lang="en-US" sz="3600" b="1" dirty="0" err="1" smtClean="0">
                <a:solidFill>
                  <a:srgbClr val="FFE622"/>
                </a:solidFill>
                <a:latin typeface="Arial" charset="0"/>
                <a:ea typeface="ＭＳ Ｐゴシック" charset="0"/>
                <a:cs typeface="ＭＳ Ｐゴシック" charset="0"/>
              </a:rPr>
              <a:t>Préparation</a:t>
            </a:r>
            <a:r>
              <a:rPr lang="en-US" sz="3600" b="1" dirty="0" smtClean="0">
                <a:solidFill>
                  <a:srgbClr val="FFE622"/>
                </a:solidFill>
                <a:latin typeface="Arial" charset="0"/>
                <a:ea typeface="ＭＳ Ｐゴシック" charset="0"/>
                <a:cs typeface="ＭＳ Ｐゴシック" charset="0"/>
              </a:rPr>
              <a:t> pour </a:t>
            </a:r>
            <a:r>
              <a:rPr lang="fr-FR" sz="3600" b="1" dirty="0" smtClean="0">
                <a:solidFill>
                  <a:srgbClr val="FFE622"/>
                </a:solidFill>
                <a:latin typeface="Arial" charset="0"/>
                <a:ea typeface="ＭＳ Ｐゴシック" charset="0"/>
                <a:cs typeface="ＭＳ Ｐゴシック" charset="0"/>
              </a:rPr>
              <a:t>un entretien</a:t>
            </a:r>
            <a:r>
              <a:rPr lang="en-US" sz="3600" b="1" dirty="0" smtClean="0">
                <a:solidFill>
                  <a:srgbClr val="FFE622"/>
                </a:solidFill>
                <a:latin typeface="Arial" charset="0"/>
                <a:ea typeface="ＭＳ Ｐゴシック" charset="0"/>
                <a:cs typeface="ＭＳ Ｐゴシック" charset="0"/>
              </a:rPr>
              <a:t> </a:t>
            </a:r>
            <a:r>
              <a:rPr lang="en-US" sz="3600" b="1" dirty="0" err="1" smtClean="0">
                <a:solidFill>
                  <a:srgbClr val="FFE622"/>
                </a:solidFill>
                <a:latin typeface="Arial" charset="0"/>
                <a:ea typeface="ＭＳ Ｐゴシック" charset="0"/>
                <a:cs typeface="ＭＳ Ｐゴシック" charset="0"/>
              </a:rPr>
              <a:t>téléphonique</a:t>
            </a:r>
            <a:endParaRPr lang="en-US" dirty="0">
              <a:latin typeface="Arial" charset="0"/>
              <a:ea typeface="ＭＳ Ｐゴシック" charset="0"/>
              <a:cs typeface="ＭＳ Ｐゴシック" charset="0"/>
            </a:endParaRPr>
          </a:p>
        </p:txBody>
      </p:sp>
      <p:sp>
        <p:nvSpPr>
          <p:cNvPr id="51204" name="Text Box 4"/>
          <p:cNvSpPr txBox="1">
            <a:spLocks noChangeArrowheads="1"/>
          </p:cNvSpPr>
          <p:nvPr/>
        </p:nvSpPr>
        <p:spPr bwMode="auto">
          <a:xfrm>
            <a:off x="6014" y="2209800"/>
            <a:ext cx="6378669" cy="584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Clr>
                <a:srgbClr val="FFE622"/>
              </a:buClr>
              <a:buFont typeface="Times" charset="0"/>
              <a:buChar char="•"/>
            </a:pPr>
            <a:r>
              <a:rPr lang="en-US" sz="3200" dirty="0"/>
              <a:t> </a:t>
            </a:r>
            <a:r>
              <a:rPr lang="en-US" sz="3200" dirty="0" err="1" smtClean="0"/>
              <a:t>Mettre</a:t>
            </a:r>
            <a:r>
              <a:rPr lang="en-US" sz="3200" dirty="0" smtClean="0"/>
              <a:t> son CV </a:t>
            </a:r>
            <a:r>
              <a:rPr lang="en-US" sz="3200" dirty="0" err="1" smtClean="0"/>
              <a:t>à</a:t>
            </a:r>
            <a:r>
              <a:rPr lang="en-US" sz="3200" dirty="0" smtClean="0"/>
              <a:t> </a:t>
            </a:r>
            <a:r>
              <a:rPr lang="en-US" sz="3200" dirty="0" err="1" smtClean="0"/>
              <a:t>portée</a:t>
            </a:r>
            <a:r>
              <a:rPr lang="en-US" sz="3200" dirty="0" smtClean="0"/>
              <a:t> de main</a:t>
            </a:r>
            <a:endParaRPr lang="en-US" sz="3200" dirty="0"/>
          </a:p>
        </p:txBody>
      </p:sp>
      <p:sp>
        <p:nvSpPr>
          <p:cNvPr id="51209" name="Rectangle 9"/>
          <p:cNvSpPr>
            <a:spLocks noChangeArrowheads="1"/>
          </p:cNvSpPr>
          <p:nvPr/>
        </p:nvSpPr>
        <p:spPr bwMode="auto">
          <a:xfrm>
            <a:off x="18843" y="2895600"/>
            <a:ext cx="6494085" cy="584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buClr>
                <a:srgbClr val="FFE622"/>
              </a:buClr>
              <a:buFont typeface="Times" charset="0"/>
              <a:buChar char="•"/>
            </a:pPr>
            <a:r>
              <a:rPr lang="en-US" sz="3200" dirty="0"/>
              <a:t> </a:t>
            </a:r>
            <a:r>
              <a:rPr lang="en-US" sz="3200" dirty="0" err="1"/>
              <a:t>A</a:t>
            </a:r>
            <a:r>
              <a:rPr lang="en-US" sz="3200" dirty="0" err="1" smtClean="0"/>
              <a:t>voir</a:t>
            </a:r>
            <a:r>
              <a:rPr lang="en-US" sz="3200" dirty="0" smtClean="0"/>
              <a:t> </a:t>
            </a:r>
            <a:r>
              <a:rPr lang="en-US" sz="3200" dirty="0" err="1" smtClean="0"/>
              <a:t>une</a:t>
            </a:r>
            <a:r>
              <a:rPr lang="en-US" sz="3200" dirty="0" smtClean="0"/>
              <a:t> </a:t>
            </a:r>
            <a:r>
              <a:rPr lang="en-US" sz="3200" dirty="0" err="1" smtClean="0"/>
              <a:t>liste</a:t>
            </a:r>
            <a:r>
              <a:rPr lang="en-US" sz="3200" dirty="0" smtClean="0"/>
              <a:t> de </a:t>
            </a:r>
            <a:r>
              <a:rPr lang="en-US" sz="3200" dirty="0" err="1" smtClean="0"/>
              <a:t>vos</a:t>
            </a:r>
            <a:r>
              <a:rPr lang="en-US" sz="3200" dirty="0" smtClean="0"/>
              <a:t> </a:t>
            </a:r>
            <a:r>
              <a:rPr lang="en-US" sz="3200" dirty="0" err="1" smtClean="0"/>
              <a:t>réalisations</a:t>
            </a:r>
            <a:endParaRPr lang="en-US" sz="3200" dirty="0"/>
          </a:p>
        </p:txBody>
      </p:sp>
      <p:sp>
        <p:nvSpPr>
          <p:cNvPr id="51210" name="Rectangle 10"/>
          <p:cNvSpPr>
            <a:spLocks noChangeArrowheads="1"/>
          </p:cNvSpPr>
          <p:nvPr/>
        </p:nvSpPr>
        <p:spPr bwMode="auto">
          <a:xfrm>
            <a:off x="26246" y="3581400"/>
            <a:ext cx="6186309" cy="1077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buClr>
                <a:srgbClr val="FFE622"/>
              </a:buClr>
              <a:buFont typeface="Times" charset="0"/>
              <a:buChar char="•"/>
            </a:pPr>
            <a:r>
              <a:rPr lang="en-US" sz="3200" dirty="0"/>
              <a:t> </a:t>
            </a:r>
            <a:r>
              <a:rPr lang="en-US" sz="3200" dirty="0" err="1" smtClean="0"/>
              <a:t>Utiliser</a:t>
            </a:r>
            <a:r>
              <a:rPr lang="en-US" sz="3200" dirty="0" smtClean="0"/>
              <a:t> un </a:t>
            </a:r>
            <a:r>
              <a:rPr lang="en-US" sz="3200" dirty="0" err="1" smtClean="0"/>
              <a:t>téléphone</a:t>
            </a:r>
            <a:r>
              <a:rPr lang="en-US" sz="3200" dirty="0" smtClean="0"/>
              <a:t> fixe </a:t>
            </a:r>
          </a:p>
          <a:p>
            <a:pPr>
              <a:buClr>
                <a:srgbClr val="FFE622"/>
              </a:buClr>
            </a:pPr>
            <a:r>
              <a:rPr lang="en-US" sz="3200" dirty="0" err="1" smtClean="0"/>
              <a:t>plutôt</a:t>
            </a:r>
            <a:r>
              <a:rPr lang="en-US" sz="3200" dirty="0" smtClean="0"/>
              <a:t> </a:t>
            </a:r>
            <a:r>
              <a:rPr lang="en-US" sz="3200" dirty="0" err="1" smtClean="0"/>
              <a:t>qu’un</a:t>
            </a:r>
            <a:r>
              <a:rPr lang="en-US" sz="3200" dirty="0" smtClean="0"/>
              <a:t> </a:t>
            </a:r>
            <a:r>
              <a:rPr lang="en-US" sz="3200" dirty="0" err="1" smtClean="0"/>
              <a:t>cellulaire</a:t>
            </a:r>
            <a:r>
              <a:rPr lang="en-US" sz="3200" dirty="0" smtClean="0"/>
              <a:t> </a:t>
            </a:r>
            <a:r>
              <a:rPr lang="en-US" sz="3200" dirty="0" err="1" smtClean="0"/>
              <a:t>si</a:t>
            </a:r>
            <a:r>
              <a:rPr lang="en-US" sz="3200" dirty="0" smtClean="0"/>
              <a:t> possible</a:t>
            </a:r>
            <a:endParaRPr lang="en-US" sz="3200" dirty="0"/>
          </a:p>
        </p:txBody>
      </p:sp>
      <p:sp>
        <p:nvSpPr>
          <p:cNvPr id="70661" name="Rectangle 12"/>
          <p:cNvSpPr>
            <a:spLocks noChangeArrowheads="1"/>
          </p:cNvSpPr>
          <p:nvPr/>
        </p:nvSpPr>
        <p:spPr bwMode="auto">
          <a:xfrm>
            <a:off x="914400" y="5562600"/>
            <a:ext cx="184150" cy="57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endParaRPr lang="fr-FR" sz="3200"/>
          </a:p>
        </p:txBody>
      </p:sp>
      <p:sp>
        <p:nvSpPr>
          <p:cNvPr id="51213" name="Rectangle 13"/>
          <p:cNvSpPr>
            <a:spLocks noChangeArrowheads="1"/>
          </p:cNvSpPr>
          <p:nvPr/>
        </p:nvSpPr>
        <p:spPr bwMode="auto">
          <a:xfrm>
            <a:off x="0" y="5029200"/>
            <a:ext cx="9302547" cy="584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buClr>
                <a:srgbClr val="FFE622"/>
              </a:buClr>
              <a:buFont typeface="Times" charset="0"/>
              <a:buChar char="•"/>
            </a:pPr>
            <a:r>
              <a:rPr lang="en-US" sz="3200" dirty="0"/>
              <a:t> </a:t>
            </a:r>
            <a:r>
              <a:rPr lang="en-US" sz="3200" dirty="0" smtClean="0"/>
              <a:t>Se </a:t>
            </a:r>
            <a:r>
              <a:rPr lang="en-US" sz="3200" dirty="0" err="1" smtClean="0"/>
              <a:t>tenir</a:t>
            </a:r>
            <a:r>
              <a:rPr lang="en-US" sz="3200" dirty="0" smtClean="0"/>
              <a:t> prêt </a:t>
            </a:r>
            <a:r>
              <a:rPr lang="en-US" sz="3200" dirty="0" err="1" smtClean="0"/>
              <a:t>à</a:t>
            </a:r>
            <a:r>
              <a:rPr lang="en-US" sz="3200" dirty="0" smtClean="0"/>
              <a:t> </a:t>
            </a:r>
            <a:r>
              <a:rPr lang="en-US" sz="3200" dirty="0" err="1" smtClean="0"/>
              <a:t>prendre</a:t>
            </a:r>
            <a:r>
              <a:rPr lang="en-US" sz="3200" dirty="0" smtClean="0"/>
              <a:t> des notes, des </a:t>
            </a:r>
            <a:r>
              <a:rPr lang="en-US" sz="3200" dirty="0" err="1" smtClean="0"/>
              <a:t>noms</a:t>
            </a:r>
            <a:r>
              <a:rPr lang="en-US" sz="3200" dirty="0" smtClean="0"/>
              <a:t>, etc.</a:t>
            </a:r>
          </a:p>
        </p:txBody>
      </p:sp>
      <p:sp>
        <p:nvSpPr>
          <p:cNvPr id="70663" name="Rectangle 16"/>
          <p:cNvSpPr>
            <a:spLocks noChangeArrowheads="1"/>
          </p:cNvSpPr>
          <p:nvPr/>
        </p:nvSpPr>
        <p:spPr bwMode="auto">
          <a:xfrm>
            <a:off x="7848600" y="6324600"/>
            <a:ext cx="1044575"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200" i="1">
                <a:latin typeface="Times New Roman" charset="0"/>
              </a:rPr>
              <a:t>© </a:t>
            </a:r>
            <a:r>
              <a:rPr lang="en-US" sz="1800" b="1" i="1">
                <a:solidFill>
                  <a:schemeClr val="tx2"/>
                </a:solidFill>
                <a:latin typeface="Chalkboard" charset="0"/>
              </a:rPr>
              <a:t>COACh</a:t>
            </a:r>
          </a:p>
        </p:txBody>
      </p:sp>
      <p:pic>
        <p:nvPicPr>
          <p:cNvPr id="51217"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04800"/>
            <a:ext cx="1219200" cy="1219200"/>
          </a:xfrm>
          <a:prstGeom prst="rect">
            <a:avLst/>
          </a:prstGeom>
          <a:noFill/>
          <a:ln>
            <a:noFill/>
          </a:ln>
          <a:effectLst>
            <a:outerShdw blurRad="63500" dist="38099" dir="2700000" algn="ctr" rotWithShape="0">
              <a:srgbClr val="060600">
                <a:alpha val="7499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space réservé du pied de page 1"/>
          <p:cNvSpPr>
            <a:spLocks noGrp="1"/>
          </p:cNvSpPr>
          <p:nvPr>
            <p:ph type="ftr" sz="quarter" idx="11"/>
          </p:nvPr>
        </p:nvSpPr>
        <p:spPr/>
        <p:txBody>
          <a:bodyPr/>
          <a:lstStyle/>
          <a:p>
            <a:pPr>
              <a:defRPr/>
            </a:pP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120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120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12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1210">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12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4" grpId="0" build="p" autoUpdateAnimBg="0"/>
      <p:bldP spid="51209" grpId="0" build="p" autoUpdateAnimBg="0"/>
      <p:bldP spid="51210" grpId="0" build="p" autoUpdateAnimBg="0"/>
      <p:bldP spid="51213"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026"/>
          <p:cNvSpPr>
            <a:spLocks noGrp="1" noChangeArrowheads="1"/>
          </p:cNvSpPr>
          <p:nvPr>
            <p:ph type="title"/>
          </p:nvPr>
        </p:nvSpPr>
        <p:spPr>
          <a:xfrm>
            <a:off x="457200" y="609600"/>
            <a:ext cx="8534400" cy="1143000"/>
          </a:xfrm>
        </p:spPr>
        <p:txBody>
          <a:bodyPr/>
          <a:lstStyle/>
          <a:p>
            <a:r>
              <a:rPr lang="en-US" sz="4000" b="1">
                <a:latin typeface="Gill Sans" charset="0"/>
                <a:ea typeface="ＭＳ Ｐゴシック" charset="0"/>
                <a:cs typeface="ＭＳ Ｐゴシック" charset="0"/>
              </a:rPr>
              <a:t/>
            </a:r>
            <a:br>
              <a:rPr lang="en-US" sz="4000" b="1">
                <a:latin typeface="Gill Sans" charset="0"/>
                <a:ea typeface="ＭＳ Ｐゴシック" charset="0"/>
                <a:cs typeface="ＭＳ Ｐゴシック" charset="0"/>
              </a:rPr>
            </a:br>
            <a:r>
              <a:rPr lang="en-US" sz="4000" b="1">
                <a:latin typeface="Gill Sans" charset="0"/>
                <a:ea typeface="ＭＳ Ｐゴシック" charset="0"/>
                <a:cs typeface="ＭＳ Ｐゴシック" charset="0"/>
              </a:rPr>
              <a:t/>
            </a:r>
            <a:br>
              <a:rPr lang="en-US" sz="4000" b="1">
                <a:latin typeface="Gill Sans" charset="0"/>
                <a:ea typeface="ＭＳ Ｐゴシック" charset="0"/>
                <a:cs typeface="ＭＳ Ｐゴシック" charset="0"/>
              </a:rPr>
            </a:br>
            <a:endParaRPr lang="en-US" sz="4000" b="1">
              <a:latin typeface="Gill Sans" charset="0"/>
              <a:ea typeface="ＭＳ Ｐゴシック" charset="0"/>
              <a:cs typeface="ＭＳ Ｐゴシック" charset="0"/>
            </a:endParaRPr>
          </a:p>
        </p:txBody>
      </p:sp>
      <p:sp>
        <p:nvSpPr>
          <p:cNvPr id="19458" name="Rectangle 1027"/>
          <p:cNvSpPr>
            <a:spLocks noGrp="1" noChangeArrowheads="1"/>
          </p:cNvSpPr>
          <p:nvPr>
            <p:ph type="body" idx="1"/>
          </p:nvPr>
        </p:nvSpPr>
        <p:spPr>
          <a:xfrm>
            <a:off x="304800" y="609600"/>
            <a:ext cx="8839200" cy="2743200"/>
          </a:xfrm>
        </p:spPr>
        <p:txBody>
          <a:bodyPr/>
          <a:lstStyle/>
          <a:p>
            <a:pPr>
              <a:lnSpc>
                <a:spcPct val="90000"/>
              </a:lnSpc>
              <a:spcBef>
                <a:spcPct val="40000"/>
              </a:spcBef>
              <a:buClr>
                <a:srgbClr val="E5B421"/>
              </a:buClr>
              <a:buSzPct val="120000"/>
              <a:buFont typeface="Times" charset="0"/>
              <a:buNone/>
            </a:pPr>
            <a:r>
              <a:rPr lang="en-US" dirty="0" smtClean="0">
                <a:solidFill>
                  <a:srgbClr val="FFFF00"/>
                </a:solidFill>
                <a:latin typeface="Gill Sans" charset="0"/>
                <a:ea typeface="ＭＳ Ｐゴシック" charset="0"/>
                <a:cs typeface="ＭＳ Ｐゴシック" charset="0"/>
              </a:rPr>
              <a:t>La </a:t>
            </a:r>
            <a:r>
              <a:rPr lang="en-US" dirty="0" err="1" smtClean="0">
                <a:solidFill>
                  <a:srgbClr val="FFFF00"/>
                </a:solidFill>
                <a:latin typeface="Gill Sans" charset="0"/>
                <a:ea typeface="ＭＳ Ｐゴシック" charset="0"/>
                <a:cs typeface="ＭＳ Ｐゴシック" charset="0"/>
              </a:rPr>
              <a:t>présentation</a:t>
            </a:r>
            <a:r>
              <a:rPr lang="en-US" dirty="0" smtClean="0">
                <a:solidFill>
                  <a:srgbClr val="FFFF00"/>
                </a:solidFill>
                <a:latin typeface="Gill Sans" charset="0"/>
                <a:ea typeface="ＭＳ Ｐゴシック" charset="0"/>
                <a:cs typeface="ＭＳ Ｐゴシック" charset="0"/>
              </a:rPr>
              <a:t> </a:t>
            </a:r>
            <a:r>
              <a:rPr lang="en-US" dirty="0" err="1" smtClean="0">
                <a:solidFill>
                  <a:srgbClr val="FFFF00"/>
                </a:solidFill>
                <a:latin typeface="Gill Sans" charset="0"/>
                <a:ea typeface="ＭＳ Ｐゴシック" charset="0"/>
                <a:cs typeface="ＭＳ Ｐゴシック" charset="0"/>
              </a:rPr>
              <a:t>est</a:t>
            </a:r>
            <a:r>
              <a:rPr lang="en-US" dirty="0" smtClean="0">
                <a:solidFill>
                  <a:srgbClr val="FFFF00"/>
                </a:solidFill>
                <a:latin typeface="Gill Sans" charset="0"/>
                <a:ea typeface="ＭＳ Ｐゴシック" charset="0"/>
                <a:cs typeface="ＭＳ Ｐゴシック" charset="0"/>
              </a:rPr>
              <a:t> </a:t>
            </a:r>
            <a:r>
              <a:rPr lang="en-US" dirty="0" err="1" smtClean="0">
                <a:solidFill>
                  <a:srgbClr val="FFFF00"/>
                </a:solidFill>
                <a:latin typeface="Gill Sans" charset="0"/>
                <a:ea typeface="ＭＳ Ｐゴシック" charset="0"/>
                <a:cs typeface="ＭＳ Ｐゴシック" charset="0"/>
              </a:rPr>
              <a:t>divisée</a:t>
            </a:r>
            <a:r>
              <a:rPr lang="en-US" dirty="0" smtClean="0">
                <a:solidFill>
                  <a:srgbClr val="FFFF00"/>
                </a:solidFill>
                <a:latin typeface="Gill Sans" charset="0"/>
                <a:ea typeface="ＭＳ Ｐゴシック" charset="0"/>
                <a:cs typeface="ＭＳ Ｐゴシック" charset="0"/>
              </a:rPr>
              <a:t> en </a:t>
            </a:r>
            <a:r>
              <a:rPr lang="en-US" dirty="0" err="1" smtClean="0">
                <a:solidFill>
                  <a:srgbClr val="FFFF00"/>
                </a:solidFill>
                <a:latin typeface="Gill Sans" charset="0"/>
                <a:ea typeface="ＭＳ Ｐゴシック" charset="0"/>
                <a:cs typeface="ＭＳ Ｐゴシック" charset="0"/>
              </a:rPr>
              <a:t>trois</a:t>
            </a:r>
            <a:r>
              <a:rPr lang="en-US" dirty="0" smtClean="0">
                <a:solidFill>
                  <a:srgbClr val="FFFF00"/>
                </a:solidFill>
                <a:latin typeface="Gill Sans" charset="0"/>
                <a:ea typeface="ＭＳ Ｐゴシック" charset="0"/>
                <a:cs typeface="ＭＳ Ｐゴシック" charset="0"/>
              </a:rPr>
              <a:t> parties:</a:t>
            </a:r>
            <a:endParaRPr lang="en-US" dirty="0">
              <a:solidFill>
                <a:srgbClr val="FFFF00"/>
              </a:solidFill>
              <a:latin typeface="Gill Sans" charset="0"/>
              <a:ea typeface="ＭＳ Ｐゴシック" charset="0"/>
              <a:cs typeface="ＭＳ Ｐゴシック" charset="0"/>
            </a:endParaRPr>
          </a:p>
          <a:p>
            <a:pPr>
              <a:lnSpc>
                <a:spcPct val="90000"/>
              </a:lnSpc>
              <a:spcBef>
                <a:spcPct val="40000"/>
              </a:spcBef>
              <a:buClr>
                <a:srgbClr val="E5B421"/>
              </a:buClr>
              <a:buSzPct val="120000"/>
              <a:buFont typeface="Times" charset="0"/>
              <a:buNone/>
            </a:pPr>
            <a:endParaRPr lang="en-US" dirty="0">
              <a:solidFill>
                <a:schemeClr val="tx2"/>
              </a:solidFill>
              <a:latin typeface="Gill Sans" charset="0"/>
              <a:ea typeface="ＭＳ Ｐゴシック" charset="0"/>
              <a:cs typeface="ＭＳ Ｐゴシック" charset="0"/>
            </a:endParaRPr>
          </a:p>
          <a:p>
            <a:pPr>
              <a:lnSpc>
                <a:spcPct val="90000"/>
              </a:lnSpc>
              <a:spcBef>
                <a:spcPct val="40000"/>
              </a:spcBef>
              <a:buClr>
                <a:srgbClr val="E5B421"/>
              </a:buClr>
              <a:buSzPct val="120000"/>
              <a:buFont typeface="Times" charset="0"/>
              <a:buNone/>
            </a:pPr>
            <a:r>
              <a:rPr lang="en-US" dirty="0">
                <a:solidFill>
                  <a:schemeClr val="tx2"/>
                </a:solidFill>
                <a:latin typeface="Gill Sans" charset="0"/>
                <a:ea typeface="ＭＳ Ｐゴシック" charset="0"/>
                <a:cs typeface="ＭＳ Ｐゴシック" charset="0"/>
              </a:rPr>
              <a:t>       </a:t>
            </a:r>
            <a:r>
              <a:rPr lang="en-US" dirty="0" err="1" smtClean="0">
                <a:latin typeface="Gill Sans" charset="0"/>
                <a:ea typeface="ＭＳ Ｐゴシック" charset="0"/>
                <a:cs typeface="ＭＳ Ｐゴシック" charset="0"/>
              </a:rPr>
              <a:t>Amélioration</a:t>
            </a:r>
            <a:r>
              <a:rPr lang="en-US" dirty="0" smtClean="0">
                <a:latin typeface="Gill Sans" charset="0"/>
                <a:ea typeface="ＭＳ Ｐゴシック" charset="0"/>
                <a:cs typeface="ＭＳ Ｐゴシック" charset="0"/>
              </a:rPr>
              <a:t> de </a:t>
            </a:r>
            <a:r>
              <a:rPr lang="en-US" dirty="0" err="1" smtClean="0">
                <a:latin typeface="Gill Sans" charset="0"/>
                <a:ea typeface="ＭＳ Ｐゴシック" charset="0"/>
                <a:cs typeface="ＭＳ Ｐゴシック" charset="0"/>
              </a:rPr>
              <a:t>vos</a:t>
            </a:r>
            <a:r>
              <a:rPr lang="en-US" dirty="0" smtClean="0">
                <a:latin typeface="Gill Sans" charset="0"/>
                <a:ea typeface="ＭＳ Ｐゴシック" charset="0"/>
                <a:cs typeface="ＭＳ Ｐゴシック" charset="0"/>
              </a:rPr>
              <a:t> </a:t>
            </a:r>
            <a:r>
              <a:rPr lang="en-US" dirty="0" err="1" smtClean="0">
                <a:latin typeface="Gill Sans" charset="0"/>
                <a:ea typeface="ＭＳ Ｐゴシック" charset="0"/>
                <a:cs typeface="ＭＳ Ｐゴシック" charset="0"/>
              </a:rPr>
              <a:t>capacités</a:t>
            </a:r>
            <a:r>
              <a:rPr lang="en-US" dirty="0" smtClean="0">
                <a:latin typeface="Gill Sans" charset="0"/>
                <a:ea typeface="ＭＳ Ｐゴシック" charset="0"/>
                <a:cs typeface="ＭＳ Ｐゴシック" charset="0"/>
              </a:rPr>
              <a:t> de communication</a:t>
            </a:r>
            <a:endParaRPr lang="en-US" dirty="0">
              <a:latin typeface="Gill Sans" charset="0"/>
              <a:ea typeface="ＭＳ Ｐゴシック" charset="0"/>
              <a:cs typeface="ＭＳ Ｐゴシック" charset="0"/>
            </a:endParaRPr>
          </a:p>
          <a:p>
            <a:pPr>
              <a:lnSpc>
                <a:spcPct val="90000"/>
              </a:lnSpc>
              <a:spcBef>
                <a:spcPct val="40000"/>
              </a:spcBef>
              <a:buClr>
                <a:srgbClr val="E5B421"/>
              </a:buClr>
              <a:buSzPct val="120000"/>
              <a:buFont typeface="Times" charset="0"/>
              <a:buNone/>
            </a:pPr>
            <a:r>
              <a:rPr lang="en-US" dirty="0">
                <a:latin typeface="Gill Sans" charset="0"/>
                <a:ea typeface="ＭＳ Ｐゴシック" charset="0"/>
                <a:cs typeface="ＭＳ Ｐゴシック" charset="0"/>
              </a:rPr>
              <a:t>		</a:t>
            </a:r>
          </a:p>
          <a:p>
            <a:pPr>
              <a:lnSpc>
                <a:spcPct val="90000"/>
              </a:lnSpc>
              <a:spcBef>
                <a:spcPct val="40000"/>
              </a:spcBef>
              <a:buClr>
                <a:srgbClr val="E5B421"/>
              </a:buClr>
              <a:buSzPct val="120000"/>
              <a:buFont typeface="Times" charset="0"/>
              <a:buNone/>
            </a:pPr>
            <a:r>
              <a:rPr lang="en-US" dirty="0">
                <a:latin typeface="Gill Sans" charset="0"/>
                <a:ea typeface="ＭＳ Ｐゴシック" charset="0"/>
                <a:cs typeface="ＭＳ Ｐゴシック" charset="0"/>
              </a:rPr>
              <a:t>       </a:t>
            </a:r>
            <a:r>
              <a:rPr lang="en-US" dirty="0" err="1" smtClean="0">
                <a:latin typeface="Gill Sans" charset="0"/>
                <a:ea typeface="ＭＳ Ｐゴシック" charset="0"/>
                <a:cs typeface="ＭＳ Ｐゴシック" charset="0"/>
              </a:rPr>
              <a:t>Trucs</a:t>
            </a:r>
            <a:r>
              <a:rPr lang="en-US" dirty="0" smtClean="0">
                <a:latin typeface="Gill Sans" charset="0"/>
                <a:ea typeface="ＭＳ Ｐゴシック" charset="0"/>
                <a:cs typeface="ＭＳ Ｐゴシック" charset="0"/>
              </a:rPr>
              <a:t> et </a:t>
            </a:r>
            <a:r>
              <a:rPr lang="en-US" dirty="0" err="1" smtClean="0">
                <a:latin typeface="Gill Sans" charset="0"/>
                <a:ea typeface="ＭＳ Ｐゴシック" charset="0"/>
                <a:cs typeface="ＭＳ Ｐゴシック" charset="0"/>
              </a:rPr>
              <a:t>astuces</a:t>
            </a:r>
            <a:r>
              <a:rPr lang="en-US" dirty="0" smtClean="0">
                <a:latin typeface="Gill Sans" charset="0"/>
                <a:ea typeface="ＭＳ Ｐゴシック" charset="0"/>
                <a:cs typeface="ＭＳ Ｐゴシック" charset="0"/>
              </a:rPr>
              <a:t> pour </a:t>
            </a:r>
            <a:r>
              <a:rPr lang="en-US" dirty="0" err="1" smtClean="0">
                <a:latin typeface="Gill Sans" charset="0"/>
                <a:ea typeface="ＭＳ Ｐゴシック" charset="0"/>
                <a:cs typeface="ＭＳ Ｐゴシック" charset="0"/>
              </a:rPr>
              <a:t>décrocher</a:t>
            </a:r>
            <a:r>
              <a:rPr lang="en-US" dirty="0" smtClean="0">
                <a:latin typeface="Gill Sans" charset="0"/>
                <a:ea typeface="ＭＳ Ｐゴシック" charset="0"/>
                <a:cs typeface="ＭＳ Ｐゴシック" charset="0"/>
              </a:rPr>
              <a:t> un</a:t>
            </a:r>
          </a:p>
          <a:p>
            <a:pPr>
              <a:lnSpc>
                <a:spcPct val="90000"/>
              </a:lnSpc>
              <a:spcBef>
                <a:spcPct val="40000"/>
              </a:spcBef>
              <a:buClr>
                <a:srgbClr val="E5B421"/>
              </a:buClr>
              <a:buSzPct val="120000"/>
              <a:buFont typeface="Times" charset="0"/>
              <a:buNone/>
            </a:pPr>
            <a:r>
              <a:rPr lang="en-US" dirty="0" smtClean="0">
                <a:latin typeface="Gill Sans" charset="0"/>
                <a:ea typeface="ＭＳ Ｐゴシック" charset="0"/>
                <a:cs typeface="ＭＳ Ｐゴシック" charset="0"/>
              </a:rPr>
              <a:t> </a:t>
            </a:r>
            <a:r>
              <a:rPr lang="en-US" dirty="0" err="1" smtClean="0">
                <a:latin typeface="Gill Sans" charset="0"/>
                <a:ea typeface="ＭＳ Ｐゴシック" charset="0"/>
                <a:cs typeface="ＭＳ Ｐゴシック" charset="0"/>
              </a:rPr>
              <a:t>emploi</a:t>
            </a:r>
            <a:endParaRPr lang="en-US" dirty="0">
              <a:latin typeface="Gill Sans" charset="0"/>
              <a:ea typeface="ＭＳ Ｐゴシック" charset="0"/>
              <a:cs typeface="ＭＳ Ｐゴシック" charset="0"/>
            </a:endParaRPr>
          </a:p>
          <a:p>
            <a:pPr>
              <a:lnSpc>
                <a:spcPct val="90000"/>
              </a:lnSpc>
              <a:spcBef>
                <a:spcPct val="40000"/>
              </a:spcBef>
              <a:buClr>
                <a:srgbClr val="E5B421"/>
              </a:buClr>
              <a:buSzPct val="120000"/>
              <a:buFont typeface="Times" charset="0"/>
              <a:buNone/>
            </a:pPr>
            <a:endParaRPr lang="en-US" dirty="0">
              <a:latin typeface="Gill Sans" charset="0"/>
              <a:ea typeface="ＭＳ Ｐゴシック" charset="0"/>
              <a:cs typeface="ＭＳ Ｐゴシック" charset="0"/>
            </a:endParaRPr>
          </a:p>
          <a:p>
            <a:pPr>
              <a:lnSpc>
                <a:spcPct val="90000"/>
              </a:lnSpc>
              <a:spcBef>
                <a:spcPct val="40000"/>
              </a:spcBef>
              <a:buClr>
                <a:srgbClr val="E5B421"/>
              </a:buClr>
              <a:buSzPct val="120000"/>
              <a:buFontTx/>
              <a:buNone/>
            </a:pPr>
            <a:r>
              <a:rPr lang="en-US" dirty="0">
                <a:latin typeface="Gill Sans" charset="0"/>
                <a:ea typeface="ＭＳ Ｐゴシック" charset="0"/>
                <a:cs typeface="ＭＳ Ｐゴシック" charset="0"/>
              </a:rPr>
              <a:t>        </a:t>
            </a:r>
            <a:r>
              <a:rPr lang="en-US" dirty="0" err="1" smtClean="0">
                <a:latin typeface="Gill Sans" charset="0"/>
                <a:ea typeface="ＭＳ Ｐゴシック" charset="0"/>
                <a:cs typeface="ＭＳ Ｐゴシック" charset="0"/>
              </a:rPr>
              <a:t>Présentations</a:t>
            </a:r>
            <a:r>
              <a:rPr lang="en-US" dirty="0" smtClean="0">
                <a:latin typeface="Gill Sans" charset="0"/>
                <a:ea typeface="ＭＳ Ｐゴシック" charset="0"/>
                <a:cs typeface="ＭＳ Ｐゴシック" charset="0"/>
              </a:rPr>
              <a:t> </a:t>
            </a:r>
            <a:r>
              <a:rPr lang="en-US" dirty="0" err="1" smtClean="0">
                <a:latin typeface="Gill Sans" charset="0"/>
                <a:ea typeface="ＭＳ Ｐゴシック" charset="0"/>
                <a:cs typeface="ＭＳ Ｐゴシック" charset="0"/>
              </a:rPr>
              <a:t>scientifiques</a:t>
            </a:r>
            <a:r>
              <a:rPr lang="en-US" dirty="0" smtClean="0">
                <a:latin typeface="Gill Sans" charset="0"/>
                <a:ea typeface="ＭＳ Ｐゴシック" charset="0"/>
                <a:cs typeface="ＭＳ Ｐゴシック" charset="0"/>
              </a:rPr>
              <a:t> </a:t>
            </a:r>
            <a:r>
              <a:rPr lang="en-US" dirty="0" err="1" smtClean="0">
                <a:latin typeface="Gill Sans" charset="0"/>
                <a:ea typeface="ＭＳ Ｐゴシック" charset="0"/>
                <a:cs typeface="ＭＳ Ｐゴシック" charset="0"/>
              </a:rPr>
              <a:t>persuasives</a:t>
            </a:r>
            <a:endParaRPr lang="en-US" dirty="0">
              <a:latin typeface="Gill Sans" charset="0"/>
              <a:ea typeface="ＭＳ Ｐゴシック" charset="0"/>
              <a:cs typeface="ＭＳ Ｐゴシック" charset="0"/>
            </a:endParaRPr>
          </a:p>
          <a:p>
            <a:pPr>
              <a:lnSpc>
                <a:spcPct val="90000"/>
              </a:lnSpc>
              <a:spcBef>
                <a:spcPct val="40000"/>
              </a:spcBef>
              <a:buClr>
                <a:srgbClr val="E5B421"/>
              </a:buClr>
              <a:buSzPct val="120000"/>
              <a:buFont typeface="Times" charset="0"/>
              <a:buNone/>
            </a:pPr>
            <a:endParaRPr lang="en-US" dirty="0">
              <a:latin typeface="Gill Sans" charset="0"/>
              <a:ea typeface="ＭＳ Ｐゴシック" charset="0"/>
              <a:cs typeface="ＭＳ Ｐゴシック" charset="0"/>
            </a:endParaRPr>
          </a:p>
          <a:p>
            <a:pPr>
              <a:lnSpc>
                <a:spcPct val="90000"/>
              </a:lnSpc>
              <a:spcBef>
                <a:spcPct val="40000"/>
              </a:spcBef>
              <a:buClr>
                <a:srgbClr val="E5B421"/>
              </a:buClr>
              <a:buSzPct val="120000"/>
              <a:buFont typeface="Times" charset="0"/>
              <a:buNone/>
            </a:pPr>
            <a:endParaRPr lang="en-US" dirty="0">
              <a:latin typeface="Gill Sans" charset="0"/>
              <a:ea typeface="ＭＳ Ｐゴシック" charset="0"/>
              <a:cs typeface="ＭＳ Ｐゴシック" charset="0"/>
            </a:endParaRPr>
          </a:p>
          <a:p>
            <a:pPr>
              <a:lnSpc>
                <a:spcPct val="90000"/>
              </a:lnSpc>
              <a:spcBef>
                <a:spcPct val="40000"/>
              </a:spcBef>
              <a:buClr>
                <a:srgbClr val="E5B421"/>
              </a:buClr>
              <a:buSzPct val="120000"/>
              <a:buFont typeface="Times" charset="0"/>
              <a:buNone/>
            </a:pPr>
            <a:endParaRPr lang="en-US" sz="2800" dirty="0">
              <a:latin typeface="Gill Sans" charset="0"/>
              <a:ea typeface="ＭＳ Ｐゴシック" charset="0"/>
              <a:cs typeface="ＭＳ Ｐゴシック" charset="0"/>
            </a:endParaRPr>
          </a:p>
          <a:p>
            <a:pPr>
              <a:lnSpc>
                <a:spcPct val="90000"/>
              </a:lnSpc>
              <a:spcBef>
                <a:spcPct val="40000"/>
              </a:spcBef>
              <a:buClr>
                <a:srgbClr val="E5B421"/>
              </a:buClr>
              <a:buSzPct val="120000"/>
              <a:buFont typeface="Times" charset="0"/>
              <a:buNone/>
            </a:pPr>
            <a:r>
              <a:rPr lang="en-US" sz="2800" dirty="0">
                <a:latin typeface="Gill Sans" charset="0"/>
                <a:ea typeface="ＭＳ Ｐゴシック" charset="0"/>
                <a:cs typeface="ＭＳ Ｐゴシック" charset="0"/>
              </a:rPr>
              <a:t>				</a:t>
            </a:r>
          </a:p>
          <a:p>
            <a:pPr>
              <a:lnSpc>
                <a:spcPct val="90000"/>
              </a:lnSpc>
              <a:spcBef>
                <a:spcPct val="40000"/>
              </a:spcBef>
              <a:buFontTx/>
              <a:buNone/>
            </a:pPr>
            <a:r>
              <a:rPr lang="en-US" sz="2800" i="1" dirty="0">
                <a:latin typeface="Gill Sans" charset="0"/>
                <a:ea typeface="ＭＳ Ｐゴシック" charset="0"/>
                <a:cs typeface="ＭＳ Ｐゴシック" charset="0"/>
              </a:rPr>
              <a:t>			</a:t>
            </a:r>
            <a:endParaRPr lang="en-US" sz="2800" dirty="0">
              <a:latin typeface="Gill Sans" charset="0"/>
              <a:ea typeface="ＭＳ Ｐゴシック" charset="0"/>
              <a:cs typeface="ＭＳ Ｐゴシック" charset="0"/>
            </a:endParaRPr>
          </a:p>
        </p:txBody>
      </p:sp>
      <p:sp>
        <p:nvSpPr>
          <p:cNvPr id="77829" name="Rectangle 1029"/>
          <p:cNvSpPr>
            <a:spLocks noChangeArrowheads="1"/>
          </p:cNvSpPr>
          <p:nvPr/>
        </p:nvSpPr>
        <p:spPr bwMode="auto">
          <a:xfrm>
            <a:off x="533400" y="6253163"/>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sz="3200" b="1" i="1">
              <a:solidFill>
                <a:schemeClr val="tx2"/>
              </a:solidFill>
              <a:latin typeface="Chalkboard" charset="0"/>
            </a:endParaRPr>
          </a:p>
        </p:txBody>
      </p:sp>
      <p:pic>
        <p:nvPicPr>
          <p:cNvPr id="19460" name="Picture 1030" descr="iStock_000011210800X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2743200"/>
            <a:ext cx="144145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pied de page 1"/>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185723606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title"/>
          </p:nvPr>
        </p:nvSpPr>
        <p:spPr>
          <a:xfrm>
            <a:off x="838200" y="304800"/>
            <a:ext cx="8305800" cy="1143000"/>
          </a:xfrm>
        </p:spPr>
        <p:txBody>
          <a:bodyPr/>
          <a:lstStyle/>
          <a:p>
            <a:pPr algn="r" eaLnBrk="1" hangingPunct="1"/>
            <a:r>
              <a:rPr lang="en-US" sz="3600" b="1" dirty="0" smtClean="0">
                <a:solidFill>
                  <a:srgbClr val="FFE622"/>
                </a:solidFill>
                <a:latin typeface="Arial" charset="0"/>
                <a:ea typeface="ＭＳ Ｐゴシック" charset="0"/>
                <a:cs typeface="ＭＳ Ｐゴシック" charset="0"/>
              </a:rPr>
              <a:t>Pendant l’</a:t>
            </a:r>
            <a:r>
              <a:rPr lang="fr-FR" sz="3600" b="1" dirty="0" smtClean="0">
                <a:solidFill>
                  <a:srgbClr val="FFE622"/>
                </a:solidFill>
                <a:latin typeface="Arial" charset="0"/>
                <a:ea typeface="ＭＳ Ｐゴシック" charset="0"/>
                <a:cs typeface="ＭＳ Ｐゴシック" charset="0"/>
              </a:rPr>
              <a:t>entretien</a:t>
            </a:r>
            <a:r>
              <a:rPr lang="en-US" sz="3600" b="1" dirty="0" smtClean="0">
                <a:solidFill>
                  <a:srgbClr val="FFE622"/>
                </a:solidFill>
                <a:latin typeface="Arial" charset="0"/>
                <a:ea typeface="ＭＳ Ｐゴシック" charset="0"/>
                <a:cs typeface="ＭＳ Ｐゴシック" charset="0"/>
              </a:rPr>
              <a:t> </a:t>
            </a:r>
            <a:r>
              <a:rPr lang="en-US" sz="3600" b="1" dirty="0" err="1" smtClean="0">
                <a:solidFill>
                  <a:srgbClr val="FFE622"/>
                </a:solidFill>
                <a:latin typeface="Arial" charset="0"/>
                <a:ea typeface="ＭＳ Ｐゴシック" charset="0"/>
                <a:cs typeface="ＭＳ Ｐゴシック" charset="0"/>
              </a:rPr>
              <a:t>téléphonique</a:t>
            </a:r>
            <a:endParaRPr lang="en-US" dirty="0">
              <a:latin typeface="Arial" charset="0"/>
              <a:ea typeface="ＭＳ Ｐゴシック" charset="0"/>
              <a:cs typeface="ＭＳ Ｐゴシック" charset="0"/>
            </a:endParaRPr>
          </a:p>
        </p:txBody>
      </p:sp>
      <p:sp>
        <p:nvSpPr>
          <p:cNvPr id="65539" name="Text Box 3"/>
          <p:cNvSpPr txBox="1">
            <a:spLocks noChangeArrowheads="1"/>
          </p:cNvSpPr>
          <p:nvPr/>
        </p:nvSpPr>
        <p:spPr bwMode="auto">
          <a:xfrm>
            <a:off x="381000" y="5867400"/>
            <a:ext cx="5200863" cy="584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Clr>
                <a:srgbClr val="FFE622"/>
              </a:buClr>
            </a:pPr>
            <a:r>
              <a:rPr lang="en-US" sz="3200" dirty="0" smtClean="0"/>
              <a:t>				</a:t>
            </a:r>
            <a:r>
              <a:rPr lang="en-US" sz="3200" dirty="0" err="1" smtClean="0"/>
              <a:t>Sourire</a:t>
            </a:r>
            <a:endParaRPr lang="en-US" sz="3200" dirty="0"/>
          </a:p>
        </p:txBody>
      </p:sp>
      <p:sp>
        <p:nvSpPr>
          <p:cNvPr id="65541" name="Rectangle 5"/>
          <p:cNvSpPr>
            <a:spLocks noChangeArrowheads="1"/>
          </p:cNvSpPr>
          <p:nvPr/>
        </p:nvSpPr>
        <p:spPr bwMode="auto">
          <a:xfrm>
            <a:off x="1905000" y="1295400"/>
            <a:ext cx="6934200" cy="1077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buClr>
                <a:srgbClr val="FFE622"/>
              </a:buClr>
              <a:buFont typeface="Times" charset="0"/>
              <a:buChar char="•"/>
            </a:pPr>
            <a:r>
              <a:rPr lang="en-US" sz="3200" dirty="0"/>
              <a:t> </a:t>
            </a:r>
            <a:r>
              <a:rPr lang="en-US" sz="3200" dirty="0" err="1" smtClean="0"/>
              <a:t>Parler</a:t>
            </a:r>
            <a:r>
              <a:rPr lang="en-US" sz="3200" dirty="0" smtClean="0"/>
              <a:t> </a:t>
            </a:r>
            <a:r>
              <a:rPr lang="en-US" sz="3200" dirty="0" err="1" smtClean="0"/>
              <a:t>doucement</a:t>
            </a:r>
            <a:r>
              <a:rPr lang="en-US" sz="3200" dirty="0" smtClean="0"/>
              <a:t> et </a:t>
            </a:r>
            <a:r>
              <a:rPr lang="en-US" sz="3200" dirty="0" err="1" smtClean="0"/>
              <a:t>prononcer</a:t>
            </a:r>
            <a:r>
              <a:rPr lang="en-US" sz="3200" dirty="0" smtClean="0"/>
              <a:t> </a:t>
            </a:r>
            <a:r>
              <a:rPr lang="en-US" sz="3200" dirty="0" err="1" smtClean="0"/>
              <a:t>clairement</a:t>
            </a:r>
            <a:endParaRPr lang="en-US" sz="3200" dirty="0"/>
          </a:p>
        </p:txBody>
      </p:sp>
      <p:sp>
        <p:nvSpPr>
          <p:cNvPr id="65542" name="Rectangle 6"/>
          <p:cNvSpPr>
            <a:spLocks noChangeArrowheads="1"/>
          </p:cNvSpPr>
          <p:nvPr/>
        </p:nvSpPr>
        <p:spPr bwMode="auto">
          <a:xfrm>
            <a:off x="381000" y="2286000"/>
            <a:ext cx="5737468" cy="584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buClr>
                <a:srgbClr val="FFE622"/>
              </a:buClr>
              <a:buFont typeface="Times" charset="0"/>
              <a:buChar char="•"/>
            </a:pPr>
            <a:r>
              <a:rPr lang="en-US" sz="3200" dirty="0"/>
              <a:t> </a:t>
            </a:r>
            <a:r>
              <a:rPr lang="fr-FR" sz="3200" dirty="0" smtClean="0"/>
              <a:t>Utiliser le titre de la personne</a:t>
            </a:r>
            <a:endParaRPr lang="en-US" sz="3200" dirty="0"/>
          </a:p>
        </p:txBody>
      </p:sp>
      <p:sp>
        <p:nvSpPr>
          <p:cNvPr id="65543" name="Rectangle 7"/>
          <p:cNvSpPr>
            <a:spLocks noChangeArrowheads="1"/>
          </p:cNvSpPr>
          <p:nvPr/>
        </p:nvSpPr>
        <p:spPr bwMode="auto">
          <a:xfrm>
            <a:off x="914400" y="5562600"/>
            <a:ext cx="327025" cy="57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buClr>
                <a:srgbClr val="FFE622"/>
              </a:buClr>
              <a:buFont typeface="Times" charset="0"/>
              <a:buChar char="•"/>
            </a:pPr>
            <a:endParaRPr lang="fr-FR" sz="3200"/>
          </a:p>
        </p:txBody>
      </p:sp>
      <p:sp>
        <p:nvSpPr>
          <p:cNvPr id="65545" name="Rectangle 9"/>
          <p:cNvSpPr>
            <a:spLocks noChangeArrowheads="1"/>
          </p:cNvSpPr>
          <p:nvPr/>
        </p:nvSpPr>
        <p:spPr bwMode="auto">
          <a:xfrm>
            <a:off x="304800" y="3124200"/>
            <a:ext cx="8507457" cy="584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buClr>
                <a:srgbClr val="FFE622"/>
              </a:buClr>
              <a:buFont typeface="Times" charset="0"/>
              <a:buChar char="•"/>
            </a:pPr>
            <a:r>
              <a:rPr lang="en-US" sz="3200" dirty="0"/>
              <a:t> </a:t>
            </a:r>
            <a:r>
              <a:rPr lang="en-US" sz="3200" dirty="0" smtClean="0"/>
              <a:t>Donner des </a:t>
            </a:r>
            <a:r>
              <a:rPr lang="en-US" sz="3200" dirty="0" err="1" smtClean="0"/>
              <a:t>réponses</a:t>
            </a:r>
            <a:r>
              <a:rPr lang="en-US" sz="3200" dirty="0" smtClean="0"/>
              <a:t> </a:t>
            </a:r>
            <a:r>
              <a:rPr lang="en-US" sz="3200" dirty="0" err="1" smtClean="0"/>
              <a:t>courtes</a:t>
            </a:r>
            <a:r>
              <a:rPr lang="en-US" sz="3200" dirty="0" smtClean="0"/>
              <a:t> </a:t>
            </a:r>
            <a:r>
              <a:rPr lang="en-US" sz="3200" dirty="0" err="1" smtClean="0"/>
              <a:t>mais</a:t>
            </a:r>
            <a:r>
              <a:rPr lang="en-US" sz="3200" dirty="0" smtClean="0"/>
              <a:t> </a:t>
            </a:r>
            <a:r>
              <a:rPr lang="en-US" sz="3200" dirty="0" err="1" smtClean="0"/>
              <a:t>concises</a:t>
            </a:r>
            <a:endParaRPr lang="en-US" sz="3200" dirty="0"/>
          </a:p>
        </p:txBody>
      </p:sp>
      <p:sp>
        <p:nvSpPr>
          <p:cNvPr id="65546" name="Rectangle 10"/>
          <p:cNvSpPr>
            <a:spLocks noChangeArrowheads="1"/>
          </p:cNvSpPr>
          <p:nvPr/>
        </p:nvSpPr>
        <p:spPr bwMode="auto">
          <a:xfrm>
            <a:off x="381000" y="3733800"/>
            <a:ext cx="8032968" cy="584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buClr>
                <a:srgbClr val="FFE622"/>
              </a:buClr>
              <a:buFont typeface="Times" charset="0"/>
              <a:buChar char="•"/>
            </a:pPr>
            <a:r>
              <a:rPr lang="en-US" sz="3200" dirty="0"/>
              <a:t> </a:t>
            </a:r>
            <a:r>
              <a:rPr lang="en-US" sz="3200" dirty="0" err="1" smtClean="0"/>
              <a:t>Éviter</a:t>
            </a:r>
            <a:r>
              <a:rPr lang="en-US" sz="3200" dirty="0" smtClean="0"/>
              <a:t> de </a:t>
            </a:r>
            <a:r>
              <a:rPr lang="en-US" sz="3200" dirty="0" err="1" smtClean="0"/>
              <a:t>répondre</a:t>
            </a:r>
            <a:r>
              <a:rPr lang="en-US" sz="3200" dirty="0" smtClean="0"/>
              <a:t> par de simples </a:t>
            </a:r>
            <a:r>
              <a:rPr lang="en-US" sz="3200" dirty="0" err="1" smtClean="0"/>
              <a:t>oui</a:t>
            </a:r>
            <a:r>
              <a:rPr lang="en-US" sz="3200" dirty="0" smtClean="0"/>
              <a:t>/non </a:t>
            </a:r>
            <a:endParaRPr lang="en-US" sz="3200" dirty="0"/>
          </a:p>
        </p:txBody>
      </p:sp>
      <p:sp>
        <p:nvSpPr>
          <p:cNvPr id="65547" name="Rectangle 11"/>
          <p:cNvSpPr>
            <a:spLocks noChangeArrowheads="1"/>
          </p:cNvSpPr>
          <p:nvPr/>
        </p:nvSpPr>
        <p:spPr bwMode="auto">
          <a:xfrm>
            <a:off x="304800" y="4572000"/>
            <a:ext cx="8601834" cy="1077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buClr>
                <a:srgbClr val="FFE622"/>
              </a:buClr>
              <a:buFont typeface="Times" charset="0"/>
              <a:buChar char="•"/>
            </a:pPr>
            <a:r>
              <a:rPr lang="en-US" sz="3200" dirty="0"/>
              <a:t> </a:t>
            </a:r>
            <a:r>
              <a:rPr lang="en-US" sz="3200" dirty="0" err="1" smtClean="0"/>
              <a:t>Éviter</a:t>
            </a:r>
            <a:r>
              <a:rPr lang="en-US" sz="3200" dirty="0" smtClean="0"/>
              <a:t> le silence</a:t>
            </a:r>
          </a:p>
          <a:p>
            <a:pPr>
              <a:buClr>
                <a:srgbClr val="FFE622"/>
              </a:buClr>
            </a:pPr>
            <a:r>
              <a:rPr lang="en-US" sz="3200" dirty="0" smtClean="0"/>
              <a:t>- </a:t>
            </a:r>
            <a:r>
              <a:rPr lang="en-US" sz="3200" dirty="0" err="1" smtClean="0"/>
              <a:t>si</a:t>
            </a:r>
            <a:r>
              <a:rPr lang="en-US" sz="3200" dirty="0" smtClean="0"/>
              <a:t> </a:t>
            </a:r>
            <a:r>
              <a:rPr lang="en-US" sz="3200" dirty="0" err="1" smtClean="0"/>
              <a:t>vous</a:t>
            </a:r>
            <a:r>
              <a:rPr lang="en-US" sz="3200" dirty="0" smtClean="0"/>
              <a:t> </a:t>
            </a:r>
            <a:r>
              <a:rPr lang="en-US" sz="3200" dirty="0" err="1" smtClean="0"/>
              <a:t>deviez</a:t>
            </a:r>
            <a:r>
              <a:rPr lang="en-US" sz="3200" dirty="0" smtClean="0"/>
              <a:t> </a:t>
            </a:r>
            <a:r>
              <a:rPr lang="en-US" sz="3200" dirty="0" err="1" smtClean="0"/>
              <a:t>réfléchir</a:t>
            </a:r>
            <a:r>
              <a:rPr lang="en-US" sz="3200" dirty="0" smtClean="0"/>
              <a:t>, ne </a:t>
            </a:r>
            <a:r>
              <a:rPr lang="en-US" sz="3200" dirty="0" err="1" smtClean="0"/>
              <a:t>dites</a:t>
            </a:r>
            <a:r>
              <a:rPr lang="en-US" sz="3200" dirty="0" smtClean="0"/>
              <a:t> pas </a:t>
            </a:r>
            <a:r>
              <a:rPr lang="en-US" sz="3200" dirty="0" err="1" smtClean="0"/>
              <a:t>euh</a:t>
            </a:r>
            <a:r>
              <a:rPr lang="en-US" sz="3200" dirty="0" smtClean="0"/>
              <a:t>, ah,</a:t>
            </a:r>
            <a:endParaRPr lang="en-US" sz="3200" dirty="0"/>
          </a:p>
        </p:txBody>
      </p:sp>
      <p:pic>
        <p:nvPicPr>
          <p:cNvPr id="65548"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8600"/>
            <a:ext cx="1192213" cy="18288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2714" name="Rectangle 13"/>
          <p:cNvSpPr>
            <a:spLocks noChangeArrowheads="1"/>
          </p:cNvSpPr>
          <p:nvPr/>
        </p:nvSpPr>
        <p:spPr bwMode="auto">
          <a:xfrm>
            <a:off x="7924800" y="6400800"/>
            <a:ext cx="1044575"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200" i="1">
                <a:latin typeface="Times New Roman" charset="0"/>
              </a:rPr>
              <a:t>© </a:t>
            </a:r>
            <a:r>
              <a:rPr lang="en-US" sz="1800" b="1" i="1">
                <a:solidFill>
                  <a:schemeClr val="tx2"/>
                </a:solidFill>
                <a:latin typeface="Chalkboard" charset="0"/>
              </a:rPr>
              <a:t>COACh</a:t>
            </a:r>
          </a:p>
        </p:txBody>
      </p:sp>
      <p:sp>
        <p:nvSpPr>
          <p:cNvPr id="2" name="Espace réservé du pied de page 1"/>
          <p:cNvSpPr>
            <a:spLocks noGrp="1"/>
          </p:cNvSpPr>
          <p:nvPr>
            <p:ph type="ftr" sz="quarter" idx="11"/>
          </p:nvPr>
        </p:nvSpPr>
        <p:spPr/>
        <p:txBody>
          <a:bodyPr/>
          <a:lstStyle/>
          <a:p>
            <a:pPr>
              <a:defRPr/>
            </a:pP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554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5542">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499"/>
                                          </p:stCondLst>
                                        </p:cTn>
                                        <p:tgtEl>
                                          <p:spTgt spid="6554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5545">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5546">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6554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65547">
                                            <p:txEl>
                                              <p:pRg st="1" end="1"/>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6553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build="p" autoUpdateAnimBg="0"/>
      <p:bldP spid="65541" grpId="0" build="p" autoUpdateAnimBg="0"/>
      <p:bldP spid="65542" grpId="0" build="p" autoUpdateAnimBg="0"/>
      <p:bldP spid="65543" grpId="0" autoUpdateAnimBg="0"/>
      <p:bldP spid="65545" grpId="0" build="p" autoUpdateAnimBg="0"/>
      <p:bldP spid="65546" grpId="0" build="p" autoUpdateAnimBg="0"/>
      <p:bldP spid="65547"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04800"/>
            <a:ext cx="990600" cy="990600"/>
          </a:xfrm>
          <a:prstGeom prst="rect">
            <a:avLst/>
          </a:prstGeom>
          <a:noFill/>
          <a:ln>
            <a:noFill/>
          </a:ln>
          <a:effectLst>
            <a:outerShdw blurRad="63500" dist="38099" dir="2700000" algn="ctr" rotWithShape="0">
              <a:srgbClr val="060600">
                <a:alpha val="7499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sp>
        <p:nvSpPr>
          <p:cNvPr id="74754" name="Rectangle 11"/>
          <p:cNvSpPr>
            <a:spLocks noChangeArrowheads="1"/>
          </p:cNvSpPr>
          <p:nvPr/>
        </p:nvSpPr>
        <p:spPr bwMode="auto">
          <a:xfrm>
            <a:off x="1315789" y="609600"/>
            <a:ext cx="7803263" cy="64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3600" b="1" dirty="0" err="1" smtClean="0">
                <a:solidFill>
                  <a:srgbClr val="FFE622"/>
                </a:solidFill>
              </a:rPr>
              <a:t>Préparation</a:t>
            </a:r>
            <a:r>
              <a:rPr lang="en-US" sz="3600" b="1" dirty="0" smtClean="0">
                <a:solidFill>
                  <a:srgbClr val="FFE622"/>
                </a:solidFill>
              </a:rPr>
              <a:t> d’</a:t>
            </a:r>
            <a:r>
              <a:rPr lang="fr-FR" sz="3600" b="1" dirty="0" smtClean="0">
                <a:solidFill>
                  <a:srgbClr val="FFE622"/>
                </a:solidFill>
              </a:rPr>
              <a:t>un entretien</a:t>
            </a:r>
            <a:r>
              <a:rPr lang="en-US" sz="3600" b="1" dirty="0" smtClean="0">
                <a:solidFill>
                  <a:srgbClr val="FFE622"/>
                </a:solidFill>
              </a:rPr>
              <a:t> en</a:t>
            </a:r>
            <a:r>
              <a:rPr lang="en-US" sz="3600" b="1" dirty="0">
                <a:solidFill>
                  <a:srgbClr val="FFE622"/>
                </a:solidFill>
              </a:rPr>
              <a:t> </a:t>
            </a:r>
            <a:r>
              <a:rPr lang="en-US" sz="3600" b="1" dirty="0" err="1" smtClean="0">
                <a:solidFill>
                  <a:srgbClr val="FFE622"/>
                </a:solidFill>
              </a:rPr>
              <a:t>ligne</a:t>
            </a:r>
            <a:endParaRPr lang="en-US" sz="3600" b="1" dirty="0">
              <a:solidFill>
                <a:srgbClr val="FFE622"/>
              </a:solidFill>
            </a:endParaRPr>
          </a:p>
        </p:txBody>
      </p:sp>
      <p:sp>
        <p:nvSpPr>
          <p:cNvPr id="74755" name="Rectangle 12"/>
          <p:cNvSpPr>
            <a:spLocks noChangeArrowheads="1"/>
          </p:cNvSpPr>
          <p:nvPr/>
        </p:nvSpPr>
        <p:spPr bwMode="auto">
          <a:xfrm>
            <a:off x="228600" y="1371600"/>
            <a:ext cx="7891904" cy="584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buClr>
                <a:srgbClr val="FFE622"/>
              </a:buClr>
              <a:buFont typeface="Times" charset="0"/>
              <a:buChar char="•"/>
            </a:pPr>
            <a:r>
              <a:rPr lang="en-US" sz="3200" dirty="0"/>
              <a:t> </a:t>
            </a:r>
            <a:r>
              <a:rPr lang="en-US" sz="3200" dirty="0" smtClean="0"/>
              <a:t>Disposer </a:t>
            </a:r>
            <a:r>
              <a:rPr lang="en-US" sz="3200" dirty="0" err="1" smtClean="0"/>
              <a:t>d’une</a:t>
            </a:r>
            <a:r>
              <a:rPr lang="en-US" sz="3200" dirty="0" smtClean="0"/>
              <a:t> bonne </a:t>
            </a:r>
            <a:r>
              <a:rPr lang="en-US" sz="3200" dirty="0" err="1" smtClean="0"/>
              <a:t>connexion</a:t>
            </a:r>
            <a:r>
              <a:rPr lang="en-US" sz="3200" dirty="0" smtClean="0"/>
              <a:t> internet</a:t>
            </a:r>
            <a:endParaRPr lang="en-US" sz="3200" dirty="0"/>
          </a:p>
        </p:txBody>
      </p:sp>
      <p:sp>
        <p:nvSpPr>
          <p:cNvPr id="52237" name="Rectangle 13"/>
          <p:cNvSpPr>
            <a:spLocks noChangeArrowheads="1"/>
          </p:cNvSpPr>
          <p:nvPr/>
        </p:nvSpPr>
        <p:spPr bwMode="auto">
          <a:xfrm>
            <a:off x="228600" y="3048000"/>
            <a:ext cx="7494359" cy="1077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buClr>
                <a:srgbClr val="FFE622"/>
              </a:buClr>
              <a:buFont typeface="Times" charset="0"/>
              <a:buChar char="•"/>
            </a:pPr>
            <a:r>
              <a:rPr lang="en-US" sz="3200" dirty="0"/>
              <a:t> </a:t>
            </a:r>
            <a:r>
              <a:rPr lang="en-US" sz="3200" dirty="0" smtClean="0"/>
              <a:t>Se </a:t>
            </a:r>
            <a:r>
              <a:rPr lang="en-US" sz="3200" dirty="0" err="1" smtClean="0"/>
              <a:t>préparer</a:t>
            </a:r>
            <a:r>
              <a:rPr lang="en-US" sz="3200" dirty="0" smtClean="0"/>
              <a:t> </a:t>
            </a:r>
            <a:r>
              <a:rPr lang="en-US" sz="3200" dirty="0" err="1" smtClean="0"/>
              <a:t>comme</a:t>
            </a:r>
            <a:r>
              <a:rPr lang="en-US" sz="3200" dirty="0" smtClean="0"/>
              <a:t> pour </a:t>
            </a:r>
            <a:r>
              <a:rPr lang="fr-FR" sz="3200" dirty="0" smtClean="0"/>
              <a:t>un entretien</a:t>
            </a:r>
            <a:r>
              <a:rPr lang="en-US" sz="3200" dirty="0" smtClean="0"/>
              <a:t> </a:t>
            </a:r>
          </a:p>
          <a:p>
            <a:pPr>
              <a:buClr>
                <a:srgbClr val="FFE622"/>
              </a:buClr>
            </a:pPr>
            <a:r>
              <a:rPr lang="en-US" sz="3200" dirty="0" err="1" smtClean="0"/>
              <a:t>personnelle</a:t>
            </a:r>
            <a:endParaRPr lang="en-US" sz="3200" dirty="0"/>
          </a:p>
        </p:txBody>
      </p:sp>
      <p:sp>
        <p:nvSpPr>
          <p:cNvPr id="52238" name="Rectangle 14"/>
          <p:cNvSpPr>
            <a:spLocks noChangeArrowheads="1"/>
          </p:cNvSpPr>
          <p:nvPr/>
        </p:nvSpPr>
        <p:spPr bwMode="auto">
          <a:xfrm>
            <a:off x="228600" y="4267200"/>
            <a:ext cx="4621778" cy="584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buClr>
                <a:srgbClr val="FFE622"/>
              </a:buClr>
              <a:buFont typeface="Times" charset="0"/>
              <a:buChar char="•"/>
            </a:pPr>
            <a:r>
              <a:rPr lang="en-US" sz="3200" dirty="0"/>
              <a:t> </a:t>
            </a:r>
            <a:r>
              <a:rPr lang="en-US" sz="3200" dirty="0" err="1" smtClean="0"/>
              <a:t>S’habiller</a:t>
            </a:r>
            <a:r>
              <a:rPr lang="en-US" sz="3200" dirty="0" smtClean="0"/>
              <a:t> </a:t>
            </a:r>
            <a:r>
              <a:rPr lang="en-US" sz="3200" dirty="0" err="1" smtClean="0"/>
              <a:t>correctement</a:t>
            </a:r>
            <a:endParaRPr lang="en-US" sz="3200" dirty="0"/>
          </a:p>
        </p:txBody>
      </p:sp>
      <p:sp>
        <p:nvSpPr>
          <p:cNvPr id="52239" name="Rectangle 15"/>
          <p:cNvSpPr>
            <a:spLocks noChangeArrowheads="1"/>
          </p:cNvSpPr>
          <p:nvPr/>
        </p:nvSpPr>
        <p:spPr bwMode="auto">
          <a:xfrm>
            <a:off x="228600" y="5029200"/>
            <a:ext cx="7648248" cy="584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buClr>
                <a:srgbClr val="FFE622"/>
              </a:buClr>
              <a:buFont typeface="Times" charset="0"/>
              <a:buChar char="•"/>
            </a:pPr>
            <a:r>
              <a:rPr lang="en-US" sz="3200" dirty="0"/>
              <a:t> </a:t>
            </a:r>
            <a:r>
              <a:rPr lang="en-US" sz="3200" dirty="0" err="1" smtClean="0"/>
              <a:t>Choisir</a:t>
            </a:r>
            <a:r>
              <a:rPr lang="en-US" sz="3200" dirty="0" smtClean="0"/>
              <a:t> un </a:t>
            </a:r>
            <a:r>
              <a:rPr lang="en-US" sz="3200" dirty="0" err="1" smtClean="0"/>
              <a:t>environnement</a:t>
            </a:r>
            <a:r>
              <a:rPr lang="en-US" sz="3200" dirty="0" smtClean="0"/>
              <a:t> </a:t>
            </a:r>
            <a:r>
              <a:rPr lang="en-US" sz="3200" dirty="0" err="1" smtClean="0"/>
              <a:t>professionnel</a:t>
            </a:r>
            <a:endParaRPr lang="en-US" sz="3200" dirty="0"/>
          </a:p>
        </p:txBody>
      </p:sp>
      <p:sp>
        <p:nvSpPr>
          <p:cNvPr id="52240" name="Rectangle 16"/>
          <p:cNvSpPr>
            <a:spLocks noChangeArrowheads="1"/>
          </p:cNvSpPr>
          <p:nvPr/>
        </p:nvSpPr>
        <p:spPr bwMode="auto">
          <a:xfrm>
            <a:off x="228600" y="5638800"/>
            <a:ext cx="7620000" cy="1077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buClr>
                <a:srgbClr val="FFE622"/>
              </a:buClr>
              <a:buFont typeface="Times" charset="0"/>
              <a:buChar char="•"/>
            </a:pPr>
            <a:r>
              <a:rPr lang="en-US" sz="3200" dirty="0"/>
              <a:t> </a:t>
            </a:r>
            <a:r>
              <a:rPr lang="en-US" sz="3200" dirty="0" err="1" smtClean="0"/>
              <a:t>Avoir</a:t>
            </a:r>
            <a:r>
              <a:rPr lang="en-US" sz="3200" dirty="0" smtClean="0"/>
              <a:t> </a:t>
            </a:r>
            <a:r>
              <a:rPr lang="en-US" sz="3200" dirty="0" err="1" smtClean="0"/>
              <a:t>quelques</a:t>
            </a:r>
            <a:r>
              <a:rPr lang="en-US" sz="3200" dirty="0" smtClean="0"/>
              <a:t> notions de </a:t>
            </a:r>
            <a:r>
              <a:rPr lang="en-US" sz="3200" dirty="0" err="1" smtClean="0"/>
              <a:t>dépannage</a:t>
            </a:r>
            <a:r>
              <a:rPr lang="en-US" sz="3200" dirty="0"/>
              <a:t> </a:t>
            </a:r>
            <a:r>
              <a:rPr lang="en-US" sz="3200" dirty="0" smtClean="0"/>
              <a:t>et de diagnostic du </a:t>
            </a:r>
            <a:r>
              <a:rPr lang="en-US" sz="3200" dirty="0" err="1" smtClean="0"/>
              <a:t>réseau</a:t>
            </a:r>
            <a:endParaRPr lang="en-US" sz="3200" dirty="0"/>
          </a:p>
        </p:txBody>
      </p:sp>
      <p:sp>
        <p:nvSpPr>
          <p:cNvPr id="52241" name="Rectangle 17"/>
          <p:cNvSpPr>
            <a:spLocks noChangeArrowheads="1"/>
          </p:cNvSpPr>
          <p:nvPr/>
        </p:nvSpPr>
        <p:spPr bwMode="auto">
          <a:xfrm>
            <a:off x="304800" y="1981200"/>
            <a:ext cx="7507183" cy="1077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buClr>
                <a:srgbClr val="FFE622"/>
              </a:buClr>
              <a:buFont typeface="Times" charset="0"/>
              <a:buChar char="•"/>
            </a:pPr>
            <a:r>
              <a:rPr lang="en-US" sz="3200" dirty="0"/>
              <a:t> </a:t>
            </a:r>
            <a:r>
              <a:rPr lang="en-US" sz="3200" dirty="0" smtClean="0"/>
              <a:t>Arranger la </a:t>
            </a:r>
            <a:r>
              <a:rPr lang="en-US" sz="3200" dirty="0" err="1" smtClean="0"/>
              <a:t>caméra</a:t>
            </a:r>
            <a:r>
              <a:rPr lang="en-US" sz="3200" dirty="0" smtClean="0"/>
              <a:t> </a:t>
            </a:r>
          </a:p>
          <a:p>
            <a:pPr>
              <a:buClr>
                <a:srgbClr val="FFE622"/>
              </a:buClr>
            </a:pPr>
            <a:r>
              <a:rPr lang="en-US" sz="3200" dirty="0" smtClean="0"/>
              <a:t>de </a:t>
            </a:r>
            <a:r>
              <a:rPr lang="en-US" sz="3200" dirty="0" err="1" smtClean="0"/>
              <a:t>sorte</a:t>
            </a:r>
            <a:r>
              <a:rPr lang="en-US" sz="3200" dirty="0" smtClean="0"/>
              <a:t> </a:t>
            </a:r>
            <a:r>
              <a:rPr lang="en-US" sz="3200" dirty="0" err="1" smtClean="0"/>
              <a:t>à</a:t>
            </a:r>
            <a:r>
              <a:rPr lang="en-US" sz="3200" dirty="0" smtClean="0"/>
              <a:t> </a:t>
            </a:r>
            <a:r>
              <a:rPr lang="en-US" sz="3200" dirty="0" err="1" smtClean="0"/>
              <a:t>l’avoir</a:t>
            </a:r>
            <a:r>
              <a:rPr lang="en-US" sz="3200" dirty="0" smtClean="0"/>
              <a:t> au </a:t>
            </a:r>
            <a:r>
              <a:rPr lang="en-US" sz="3200" dirty="0" err="1" smtClean="0"/>
              <a:t>niveau</a:t>
            </a:r>
            <a:r>
              <a:rPr lang="en-US" sz="3200" dirty="0" smtClean="0"/>
              <a:t> de </a:t>
            </a:r>
            <a:r>
              <a:rPr lang="en-US" sz="3200" dirty="0" err="1" smtClean="0"/>
              <a:t>vos</a:t>
            </a:r>
            <a:r>
              <a:rPr lang="en-US" sz="3200" dirty="0" smtClean="0"/>
              <a:t> </a:t>
            </a:r>
            <a:r>
              <a:rPr lang="en-US" sz="3200" dirty="0" err="1" smtClean="0"/>
              <a:t>yeux</a:t>
            </a:r>
            <a:endParaRPr lang="en-US" sz="3200" dirty="0"/>
          </a:p>
        </p:txBody>
      </p:sp>
      <p:sp>
        <p:nvSpPr>
          <p:cNvPr id="74761" name="Rectangle 18"/>
          <p:cNvSpPr>
            <a:spLocks noChangeArrowheads="1"/>
          </p:cNvSpPr>
          <p:nvPr/>
        </p:nvSpPr>
        <p:spPr bwMode="auto">
          <a:xfrm>
            <a:off x="7924800" y="6324600"/>
            <a:ext cx="1044575"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200" i="1">
                <a:latin typeface="Times New Roman" charset="0"/>
              </a:rPr>
              <a:t>© </a:t>
            </a:r>
            <a:r>
              <a:rPr lang="en-US" sz="1800" b="1" i="1">
                <a:solidFill>
                  <a:schemeClr val="tx2"/>
                </a:solidFill>
                <a:latin typeface="Chalkboard" charset="0"/>
              </a:rPr>
              <a:t>COACh</a:t>
            </a:r>
          </a:p>
        </p:txBody>
      </p:sp>
      <p:sp>
        <p:nvSpPr>
          <p:cNvPr id="2" name="Espace réservé du pied de page 1"/>
          <p:cNvSpPr>
            <a:spLocks noGrp="1"/>
          </p:cNvSpPr>
          <p:nvPr>
            <p:ph type="ftr" sz="quarter" idx="11"/>
          </p:nvPr>
        </p:nvSpPr>
        <p:spPr/>
        <p:txBody>
          <a:bodyPr/>
          <a:lstStyle/>
          <a:p>
            <a:pPr>
              <a:defRPr/>
            </a:pP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22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224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223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2237">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2238">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2239">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5224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7" grpId="0" build="p" autoUpdateAnimBg="0"/>
      <p:bldP spid="52238" grpId="0" build="p" autoUpdateAnimBg="0"/>
      <p:bldP spid="52239" grpId="0" build="p" autoUpdateAnimBg="0"/>
      <p:bldP spid="52240" grpId="0" build="p" autoUpdateAnimBg="0"/>
      <p:bldP spid="52241"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04800"/>
            <a:ext cx="990600" cy="990600"/>
          </a:xfrm>
          <a:prstGeom prst="rect">
            <a:avLst/>
          </a:prstGeom>
          <a:solidFill>
            <a:srgbClr val="060600"/>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12700" cap="sq">
                <a:solidFill>
                  <a:schemeClr val="tx1"/>
                </a:solidFill>
                <a:miter lim="800000"/>
                <a:headEnd type="none" w="sm" len="sm"/>
                <a:tailEnd type="none" w="sm" len="sm"/>
              </a14:hiddenLine>
            </a:ext>
          </a:extLst>
        </p:spPr>
      </p:pic>
      <p:sp>
        <p:nvSpPr>
          <p:cNvPr id="76802" name="Rectangle 3"/>
          <p:cNvSpPr>
            <a:spLocks noChangeArrowheads="1"/>
          </p:cNvSpPr>
          <p:nvPr/>
        </p:nvSpPr>
        <p:spPr bwMode="auto">
          <a:xfrm>
            <a:off x="1524000" y="533400"/>
            <a:ext cx="5956378" cy="64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3600" b="1" dirty="0" smtClean="0">
                <a:solidFill>
                  <a:srgbClr val="FFE622"/>
                </a:solidFill>
              </a:rPr>
              <a:t>Pendant l’</a:t>
            </a:r>
            <a:r>
              <a:rPr lang="fr-FR" sz="3600" b="1" dirty="0" smtClean="0">
                <a:solidFill>
                  <a:srgbClr val="FFE622"/>
                </a:solidFill>
              </a:rPr>
              <a:t>entretien</a:t>
            </a:r>
            <a:r>
              <a:rPr lang="en-US" sz="3600" b="1" dirty="0" smtClean="0">
                <a:solidFill>
                  <a:srgbClr val="FFE622"/>
                </a:solidFill>
              </a:rPr>
              <a:t> on-line</a:t>
            </a:r>
            <a:endParaRPr lang="en-US" sz="3600" b="1" dirty="0">
              <a:solidFill>
                <a:srgbClr val="FFE622"/>
              </a:solidFill>
            </a:endParaRPr>
          </a:p>
        </p:txBody>
      </p:sp>
      <p:sp>
        <p:nvSpPr>
          <p:cNvPr id="76803" name="Rectangle 4"/>
          <p:cNvSpPr>
            <a:spLocks noChangeArrowheads="1"/>
          </p:cNvSpPr>
          <p:nvPr/>
        </p:nvSpPr>
        <p:spPr bwMode="auto">
          <a:xfrm>
            <a:off x="228600" y="1828800"/>
            <a:ext cx="6404317" cy="584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buClr>
                <a:srgbClr val="FFE622"/>
              </a:buClr>
              <a:buFont typeface="Times" charset="0"/>
              <a:buChar char="•"/>
            </a:pPr>
            <a:r>
              <a:rPr lang="en-US" sz="3200" dirty="0"/>
              <a:t> </a:t>
            </a:r>
            <a:r>
              <a:rPr lang="en-US" sz="3200" dirty="0" smtClean="0"/>
              <a:t>Se connecter 15 </a:t>
            </a:r>
            <a:r>
              <a:rPr lang="en-US" sz="3200" dirty="0"/>
              <a:t>minutes </a:t>
            </a:r>
            <a:r>
              <a:rPr lang="en-US" sz="3200" dirty="0" smtClean="0"/>
              <a:t>plus </a:t>
            </a:r>
            <a:r>
              <a:rPr lang="en-US" sz="3200" dirty="0" err="1" smtClean="0"/>
              <a:t>tôt</a:t>
            </a:r>
            <a:endParaRPr lang="en-US" sz="3200" dirty="0"/>
          </a:p>
        </p:txBody>
      </p:sp>
      <p:sp>
        <p:nvSpPr>
          <p:cNvPr id="76804" name="Rectangle 5"/>
          <p:cNvSpPr>
            <a:spLocks noChangeArrowheads="1"/>
          </p:cNvSpPr>
          <p:nvPr/>
        </p:nvSpPr>
        <p:spPr bwMode="auto">
          <a:xfrm>
            <a:off x="152400" y="2667000"/>
            <a:ext cx="9110186" cy="584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buClr>
                <a:srgbClr val="FFE622"/>
              </a:buClr>
              <a:buFont typeface="Times" charset="0"/>
              <a:buChar char="•"/>
            </a:pPr>
            <a:r>
              <a:rPr lang="en-US" sz="3200" dirty="0"/>
              <a:t> </a:t>
            </a:r>
            <a:r>
              <a:rPr lang="en-US" sz="3200" dirty="0" err="1" smtClean="0"/>
              <a:t>Manifester</a:t>
            </a:r>
            <a:r>
              <a:rPr lang="en-US" sz="3200" dirty="0" smtClean="0"/>
              <a:t> </a:t>
            </a:r>
            <a:r>
              <a:rPr lang="en-US" sz="3200" dirty="0" err="1" smtClean="0"/>
              <a:t>votre</a:t>
            </a:r>
            <a:r>
              <a:rPr lang="en-US" sz="3200" dirty="0" smtClean="0"/>
              <a:t> </a:t>
            </a:r>
            <a:r>
              <a:rPr lang="en-US" sz="3200" dirty="0" err="1" smtClean="0"/>
              <a:t>confiance</a:t>
            </a:r>
            <a:r>
              <a:rPr lang="en-US" sz="3200" dirty="0" smtClean="0"/>
              <a:t> </a:t>
            </a:r>
            <a:r>
              <a:rPr lang="en-US" sz="3200" dirty="0" err="1" smtClean="0"/>
              <a:t>autant</a:t>
            </a:r>
            <a:r>
              <a:rPr lang="en-US" sz="3200" dirty="0" smtClean="0"/>
              <a:t> </a:t>
            </a:r>
            <a:r>
              <a:rPr lang="en-US" sz="3200" dirty="0" err="1" smtClean="0"/>
              <a:t>que</a:t>
            </a:r>
            <a:r>
              <a:rPr lang="en-US" sz="3200" dirty="0" smtClean="0"/>
              <a:t> possible</a:t>
            </a:r>
            <a:endParaRPr lang="en-US" sz="3200" dirty="0"/>
          </a:p>
        </p:txBody>
      </p:sp>
      <p:sp>
        <p:nvSpPr>
          <p:cNvPr id="76805" name="Rectangle 6"/>
          <p:cNvSpPr>
            <a:spLocks noChangeArrowheads="1"/>
          </p:cNvSpPr>
          <p:nvPr/>
        </p:nvSpPr>
        <p:spPr bwMode="auto">
          <a:xfrm>
            <a:off x="228600" y="3581400"/>
            <a:ext cx="7199407" cy="584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buClr>
                <a:srgbClr val="FFE622"/>
              </a:buClr>
              <a:buFont typeface="Times" charset="0"/>
              <a:buChar char="•"/>
            </a:pPr>
            <a:r>
              <a:rPr lang="en-US" sz="3200" dirty="0"/>
              <a:t> </a:t>
            </a:r>
            <a:r>
              <a:rPr lang="en-US" sz="3200" dirty="0" err="1" smtClean="0"/>
              <a:t>Parler</a:t>
            </a:r>
            <a:r>
              <a:rPr lang="en-US" sz="3200" dirty="0" smtClean="0"/>
              <a:t> </a:t>
            </a:r>
            <a:r>
              <a:rPr lang="en-US" sz="3200" dirty="0" err="1" smtClean="0"/>
              <a:t>directement</a:t>
            </a:r>
            <a:r>
              <a:rPr lang="en-US" sz="3200" dirty="0" smtClean="0"/>
              <a:t> </a:t>
            </a:r>
            <a:r>
              <a:rPr lang="en-US" sz="3200" dirty="0" err="1" smtClean="0"/>
              <a:t>devant</a:t>
            </a:r>
            <a:r>
              <a:rPr lang="en-US" sz="3200" dirty="0" smtClean="0"/>
              <a:t> la webcam</a:t>
            </a:r>
            <a:endParaRPr lang="en-US" sz="3200" dirty="0"/>
          </a:p>
        </p:txBody>
      </p:sp>
      <p:sp>
        <p:nvSpPr>
          <p:cNvPr id="76806" name="Rectangle 9"/>
          <p:cNvSpPr>
            <a:spLocks noChangeArrowheads="1"/>
          </p:cNvSpPr>
          <p:nvPr/>
        </p:nvSpPr>
        <p:spPr bwMode="auto">
          <a:xfrm>
            <a:off x="381000" y="4419600"/>
            <a:ext cx="7032694" cy="584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buClr>
                <a:srgbClr val="FFE622"/>
              </a:buClr>
              <a:buFont typeface="Times" charset="0"/>
              <a:buChar char="•"/>
            </a:pPr>
            <a:r>
              <a:rPr lang="en-US" sz="3200" dirty="0"/>
              <a:t> </a:t>
            </a:r>
            <a:r>
              <a:rPr lang="en-US" sz="3200" dirty="0" err="1" smtClean="0"/>
              <a:t>Être</a:t>
            </a:r>
            <a:r>
              <a:rPr lang="en-US" sz="3200" dirty="0" smtClean="0"/>
              <a:t> </a:t>
            </a:r>
            <a:r>
              <a:rPr lang="en-US" sz="3200" dirty="0" err="1" smtClean="0"/>
              <a:t>calme</a:t>
            </a:r>
            <a:r>
              <a:rPr lang="en-US" sz="3200" dirty="0" smtClean="0"/>
              <a:t> et </a:t>
            </a:r>
            <a:r>
              <a:rPr lang="en-US" sz="3200" dirty="0" err="1" smtClean="0"/>
              <a:t>montrer</a:t>
            </a:r>
            <a:r>
              <a:rPr lang="en-US" sz="3200" dirty="0" smtClean="0"/>
              <a:t> </a:t>
            </a:r>
            <a:r>
              <a:rPr lang="en-US" sz="3200" dirty="0" err="1" smtClean="0"/>
              <a:t>sa</a:t>
            </a:r>
            <a:r>
              <a:rPr lang="en-US" sz="3200" dirty="0" smtClean="0"/>
              <a:t> </a:t>
            </a:r>
            <a:r>
              <a:rPr lang="en-US" sz="3200" dirty="0" err="1" smtClean="0"/>
              <a:t>personalité</a:t>
            </a:r>
            <a:endParaRPr lang="en-US" sz="3200" dirty="0"/>
          </a:p>
        </p:txBody>
      </p:sp>
      <p:sp>
        <p:nvSpPr>
          <p:cNvPr id="76807" name="Rectangle 10"/>
          <p:cNvSpPr>
            <a:spLocks noChangeArrowheads="1"/>
          </p:cNvSpPr>
          <p:nvPr/>
        </p:nvSpPr>
        <p:spPr bwMode="auto">
          <a:xfrm>
            <a:off x="7848600" y="6324600"/>
            <a:ext cx="1044575"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200" i="1">
                <a:latin typeface="Times New Roman" charset="0"/>
              </a:rPr>
              <a:t>© </a:t>
            </a:r>
            <a:r>
              <a:rPr lang="en-US" sz="1800" b="1" i="1">
                <a:solidFill>
                  <a:schemeClr val="tx2"/>
                </a:solidFill>
                <a:latin typeface="Chalkboard" charset="0"/>
              </a:rPr>
              <a:t>COACh</a:t>
            </a:r>
          </a:p>
        </p:txBody>
      </p:sp>
      <p:sp>
        <p:nvSpPr>
          <p:cNvPr id="2" name="Espace réservé du pied de page 1"/>
          <p:cNvSpPr>
            <a:spLocks noGrp="1"/>
          </p:cNvSpPr>
          <p:nvPr>
            <p:ph type="ftr" sz="quarter" idx="11"/>
          </p:nvPr>
        </p:nvSpPr>
        <p:spPr/>
        <p:txBody>
          <a:bodyPr/>
          <a:lstStyle/>
          <a:p>
            <a:pPr>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3"/>
          <p:cNvSpPr>
            <a:spLocks noChangeArrowheads="1"/>
          </p:cNvSpPr>
          <p:nvPr/>
        </p:nvSpPr>
        <p:spPr bwMode="auto">
          <a:xfrm>
            <a:off x="2057400" y="762000"/>
            <a:ext cx="6705600"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3600" b="1" dirty="0" smtClean="0">
                <a:solidFill>
                  <a:srgbClr val="FFE622"/>
                </a:solidFill>
              </a:rPr>
              <a:t>Donner suite </a:t>
            </a:r>
            <a:r>
              <a:rPr lang="en-US" sz="3600" b="1" dirty="0" err="1" smtClean="0">
                <a:solidFill>
                  <a:srgbClr val="FFE622"/>
                </a:solidFill>
              </a:rPr>
              <a:t>à</a:t>
            </a:r>
            <a:r>
              <a:rPr lang="en-US" sz="3600" b="1" dirty="0" smtClean="0">
                <a:solidFill>
                  <a:srgbClr val="FFE622"/>
                </a:solidFill>
              </a:rPr>
              <a:t> </a:t>
            </a:r>
            <a:r>
              <a:rPr lang="fr-FR" sz="3600" b="1" dirty="0" smtClean="0">
                <a:solidFill>
                  <a:srgbClr val="FFE622"/>
                </a:solidFill>
              </a:rPr>
              <a:t>un entretien</a:t>
            </a:r>
            <a:endParaRPr lang="en-US" sz="3600" b="1" dirty="0">
              <a:solidFill>
                <a:srgbClr val="FFE622"/>
              </a:solidFill>
            </a:endParaRPr>
          </a:p>
        </p:txBody>
      </p:sp>
      <p:sp>
        <p:nvSpPr>
          <p:cNvPr id="82948" name="Rectangle 4"/>
          <p:cNvSpPr>
            <a:spLocks noChangeArrowheads="1"/>
          </p:cNvSpPr>
          <p:nvPr/>
        </p:nvSpPr>
        <p:spPr bwMode="auto">
          <a:xfrm>
            <a:off x="685800" y="1905000"/>
            <a:ext cx="7543800" cy="3170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buClr>
                <a:srgbClr val="FFE622"/>
              </a:buClr>
              <a:buFont typeface="Times" charset="0"/>
              <a:buChar char="•"/>
            </a:pPr>
            <a:r>
              <a:rPr lang="en-US" sz="3200" dirty="0"/>
              <a:t> </a:t>
            </a:r>
            <a:r>
              <a:rPr lang="en-US" dirty="0" err="1" smtClean="0"/>
              <a:t>Remercier</a:t>
            </a:r>
            <a:r>
              <a:rPr lang="en-US" dirty="0" smtClean="0"/>
              <a:t> </a:t>
            </a:r>
            <a:r>
              <a:rPr lang="en-US" dirty="0" err="1" smtClean="0"/>
              <a:t>l’interviewer</a:t>
            </a:r>
            <a:r>
              <a:rPr lang="en-US" dirty="0" smtClean="0"/>
              <a:t> </a:t>
            </a:r>
            <a:r>
              <a:rPr lang="en-US" dirty="0" err="1" smtClean="0"/>
              <a:t>d’avoir</a:t>
            </a:r>
            <a:r>
              <a:rPr lang="en-US" dirty="0" smtClean="0"/>
              <a:t> accepter </a:t>
            </a:r>
            <a:r>
              <a:rPr lang="en-US" dirty="0" err="1" smtClean="0"/>
              <a:t>à</a:t>
            </a:r>
            <a:r>
              <a:rPr lang="en-US" dirty="0" smtClean="0"/>
              <a:t> </a:t>
            </a:r>
            <a:r>
              <a:rPr lang="en-US" dirty="0" err="1" smtClean="0"/>
              <a:t>vous</a:t>
            </a:r>
            <a:r>
              <a:rPr lang="en-US" dirty="0" smtClean="0"/>
              <a:t> </a:t>
            </a:r>
            <a:r>
              <a:rPr lang="en-US" dirty="0" err="1" smtClean="0"/>
              <a:t>donner</a:t>
            </a:r>
            <a:r>
              <a:rPr lang="en-US" dirty="0" smtClean="0"/>
              <a:t> l’</a:t>
            </a:r>
            <a:r>
              <a:rPr lang="fr-FR" dirty="0" smtClean="0"/>
              <a:t>entretien</a:t>
            </a:r>
            <a:endParaRPr lang="en-US" dirty="0"/>
          </a:p>
          <a:p>
            <a:pPr>
              <a:buClr>
                <a:srgbClr val="FFE622"/>
              </a:buClr>
              <a:buFont typeface="Times" charset="0"/>
              <a:buChar char="•"/>
            </a:pPr>
            <a:endParaRPr lang="en-US" dirty="0"/>
          </a:p>
          <a:p>
            <a:pPr>
              <a:buClr>
                <a:srgbClr val="FFE622"/>
              </a:buClr>
              <a:buFont typeface="Times" charset="0"/>
              <a:buChar char="•"/>
            </a:pPr>
            <a:r>
              <a:rPr lang="en-US" dirty="0"/>
              <a:t> </a:t>
            </a:r>
            <a:r>
              <a:rPr lang="en-US" dirty="0" err="1" smtClean="0"/>
              <a:t>Fournir</a:t>
            </a:r>
            <a:r>
              <a:rPr lang="en-US" dirty="0" smtClean="0"/>
              <a:t> des </a:t>
            </a:r>
            <a:r>
              <a:rPr lang="en-US" dirty="0" err="1" smtClean="0"/>
              <a:t>commentaires</a:t>
            </a:r>
            <a:r>
              <a:rPr lang="en-US" dirty="0" smtClean="0"/>
              <a:t> </a:t>
            </a:r>
            <a:r>
              <a:rPr lang="en-US" dirty="0" err="1" smtClean="0"/>
              <a:t>supplémentaires</a:t>
            </a:r>
            <a:r>
              <a:rPr lang="en-US" dirty="0" smtClean="0"/>
              <a:t> </a:t>
            </a:r>
            <a:r>
              <a:rPr lang="en-US" dirty="0" err="1" smtClean="0"/>
              <a:t>sur</a:t>
            </a:r>
            <a:r>
              <a:rPr lang="en-US" dirty="0" smtClean="0"/>
              <a:t> </a:t>
            </a:r>
            <a:r>
              <a:rPr lang="en-US" dirty="0" err="1" smtClean="0"/>
              <a:t>ce</a:t>
            </a:r>
            <a:r>
              <a:rPr lang="en-US" dirty="0" smtClean="0"/>
              <a:t> </a:t>
            </a:r>
            <a:r>
              <a:rPr lang="en-US" dirty="0" err="1" smtClean="0"/>
              <a:t>que</a:t>
            </a:r>
            <a:r>
              <a:rPr lang="en-US" dirty="0" smtClean="0"/>
              <a:t> </a:t>
            </a:r>
            <a:r>
              <a:rPr lang="en-US" dirty="0" err="1" smtClean="0"/>
              <a:t>vous</a:t>
            </a:r>
            <a:r>
              <a:rPr lang="en-US" dirty="0" smtClean="0"/>
              <a:t> </a:t>
            </a:r>
            <a:r>
              <a:rPr lang="en-US" dirty="0" err="1" smtClean="0"/>
              <a:t>avez</a:t>
            </a:r>
            <a:r>
              <a:rPr lang="en-US" dirty="0" smtClean="0"/>
              <a:t> </a:t>
            </a:r>
            <a:r>
              <a:rPr lang="en-US" dirty="0" err="1" smtClean="0"/>
              <a:t>appris</a:t>
            </a:r>
            <a:r>
              <a:rPr lang="en-US" dirty="0" smtClean="0"/>
              <a:t> </a:t>
            </a:r>
            <a:r>
              <a:rPr lang="en-US" dirty="0" err="1" smtClean="0"/>
              <a:t>lors</a:t>
            </a:r>
            <a:r>
              <a:rPr lang="en-US" dirty="0" smtClean="0"/>
              <a:t> de l’</a:t>
            </a:r>
            <a:r>
              <a:rPr lang="fr-FR" dirty="0" smtClean="0"/>
              <a:t>entretien</a:t>
            </a:r>
            <a:endParaRPr lang="en-US" dirty="0" smtClean="0"/>
          </a:p>
          <a:p>
            <a:pPr>
              <a:buClr>
                <a:srgbClr val="FFE622"/>
              </a:buClr>
              <a:buFont typeface="Times" charset="0"/>
              <a:buChar char="•"/>
            </a:pPr>
            <a:endParaRPr lang="en-US" dirty="0"/>
          </a:p>
          <a:p>
            <a:pPr>
              <a:buClr>
                <a:srgbClr val="FFE622"/>
              </a:buClr>
              <a:buFont typeface="Times" charset="0"/>
              <a:buChar char="•"/>
            </a:pPr>
            <a:r>
              <a:rPr lang="en-US" dirty="0"/>
              <a:t> </a:t>
            </a:r>
            <a:r>
              <a:rPr lang="fr-FR" dirty="0" smtClean="0"/>
              <a:t>Ajouter une ou une deux phrases sur pourquoi vous êtes bien adaptés pour le poste</a:t>
            </a:r>
            <a:endParaRPr lang="en-US" dirty="0"/>
          </a:p>
        </p:txBody>
      </p:sp>
      <p:sp>
        <p:nvSpPr>
          <p:cNvPr id="78851" name="Rectangle 8"/>
          <p:cNvSpPr>
            <a:spLocks noChangeArrowheads="1"/>
          </p:cNvSpPr>
          <p:nvPr/>
        </p:nvSpPr>
        <p:spPr bwMode="auto">
          <a:xfrm>
            <a:off x="7848600" y="6324600"/>
            <a:ext cx="1044575"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200" i="1">
                <a:latin typeface="Times New Roman" charset="0"/>
              </a:rPr>
              <a:t>© </a:t>
            </a:r>
            <a:r>
              <a:rPr lang="en-US" sz="1800" b="1" i="1">
                <a:solidFill>
                  <a:schemeClr val="tx2"/>
                </a:solidFill>
                <a:latin typeface="Chalkboard" charset="0"/>
              </a:rPr>
              <a:t>COACh</a:t>
            </a:r>
          </a:p>
        </p:txBody>
      </p:sp>
      <p:pic>
        <p:nvPicPr>
          <p:cNvPr id="8295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685800"/>
            <a:ext cx="1066800" cy="10668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space réservé du pied de page 1"/>
          <p:cNvSpPr>
            <a:spLocks noGrp="1"/>
          </p:cNvSpPr>
          <p:nvPr>
            <p:ph type="ftr" sz="quarter" idx="11"/>
          </p:nvPr>
        </p:nvSpPr>
        <p:spPr/>
        <p:txBody>
          <a:bodyPr/>
          <a:lstStyle/>
          <a:p>
            <a:pPr>
              <a:defRPr/>
            </a:pP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294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294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294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8"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body" idx="1"/>
          </p:nvPr>
        </p:nvSpPr>
        <p:spPr>
          <a:xfrm>
            <a:off x="685800" y="685800"/>
            <a:ext cx="7620000" cy="5943600"/>
          </a:xfrm>
        </p:spPr>
        <p:txBody>
          <a:bodyPr/>
          <a:lstStyle/>
          <a:p>
            <a:pPr marL="171450" indent="-171450" eaLnBrk="1" hangingPunct="1">
              <a:lnSpc>
                <a:spcPct val="90000"/>
              </a:lnSpc>
              <a:buFontTx/>
              <a:buNone/>
            </a:pPr>
            <a:r>
              <a:rPr lang="en-US" b="1" dirty="0">
                <a:solidFill>
                  <a:srgbClr val="FFE622"/>
                </a:solidFill>
                <a:latin typeface="Arial" charset="0"/>
                <a:ea typeface="ＭＳ Ｐゴシック" charset="0"/>
                <a:cs typeface="ＭＳ Ｐゴシック" charset="0"/>
              </a:rPr>
              <a:t>          </a:t>
            </a:r>
            <a:r>
              <a:rPr lang="en-US" b="1" dirty="0" err="1" smtClean="0">
                <a:solidFill>
                  <a:srgbClr val="FFE622"/>
                </a:solidFill>
                <a:latin typeface="Arial" charset="0"/>
                <a:ea typeface="ＭＳ Ｐゴシック" charset="0"/>
                <a:cs typeface="ＭＳ Ｐゴシック" charset="0"/>
              </a:rPr>
              <a:t>Avancement</a:t>
            </a:r>
            <a:r>
              <a:rPr lang="en-US" b="1" dirty="0" smtClean="0">
                <a:solidFill>
                  <a:srgbClr val="FFE622"/>
                </a:solidFill>
                <a:latin typeface="Arial" charset="0"/>
                <a:ea typeface="ＭＳ Ｐゴシック" charset="0"/>
                <a:cs typeface="ＭＳ Ｐゴシック" charset="0"/>
              </a:rPr>
              <a:t> </a:t>
            </a:r>
            <a:r>
              <a:rPr lang="en-US" b="1" dirty="0" err="1" smtClean="0">
                <a:solidFill>
                  <a:srgbClr val="FFE622"/>
                </a:solidFill>
                <a:latin typeface="Arial" charset="0"/>
                <a:ea typeface="ＭＳ Ｐゴシック" charset="0"/>
                <a:cs typeface="ＭＳ Ｐゴシック" charset="0"/>
              </a:rPr>
              <a:t>dans</a:t>
            </a:r>
            <a:r>
              <a:rPr lang="en-US" b="1" dirty="0" smtClean="0">
                <a:solidFill>
                  <a:srgbClr val="FFE622"/>
                </a:solidFill>
                <a:latin typeface="Arial" charset="0"/>
                <a:ea typeface="ＭＳ Ｐゴシック" charset="0"/>
                <a:cs typeface="ＭＳ Ｐゴシック" charset="0"/>
              </a:rPr>
              <a:t> </a:t>
            </a:r>
            <a:r>
              <a:rPr lang="en-US" b="1" dirty="0" err="1" smtClean="0">
                <a:solidFill>
                  <a:srgbClr val="FFE622"/>
                </a:solidFill>
                <a:latin typeface="Arial" charset="0"/>
                <a:ea typeface="ＭＳ Ｐゴシック" charset="0"/>
                <a:cs typeface="ＭＳ Ｐゴシック" charset="0"/>
              </a:rPr>
              <a:t>sa</a:t>
            </a:r>
            <a:r>
              <a:rPr lang="en-US" b="1" dirty="0" smtClean="0">
                <a:solidFill>
                  <a:srgbClr val="FFE622"/>
                </a:solidFill>
                <a:latin typeface="Arial" charset="0"/>
                <a:ea typeface="ＭＳ Ｐゴシック" charset="0"/>
                <a:cs typeface="ＭＳ Ｐゴシック" charset="0"/>
              </a:rPr>
              <a:t> </a:t>
            </a:r>
            <a:r>
              <a:rPr lang="en-US" b="1" dirty="0" err="1" smtClean="0">
                <a:solidFill>
                  <a:srgbClr val="FFE622"/>
                </a:solidFill>
                <a:latin typeface="Arial" charset="0"/>
                <a:ea typeface="ＭＳ Ｐゴシック" charset="0"/>
                <a:cs typeface="ＭＳ Ｐゴシック" charset="0"/>
              </a:rPr>
              <a:t>carrière</a:t>
            </a:r>
            <a:endParaRPr lang="en-US" sz="2400" b="1" dirty="0">
              <a:solidFill>
                <a:srgbClr val="FFE622"/>
              </a:solidFill>
              <a:latin typeface="Arial" charset="0"/>
              <a:ea typeface="ＭＳ Ｐゴシック" charset="0"/>
              <a:cs typeface="ＭＳ Ｐゴシック" charset="0"/>
            </a:endParaRPr>
          </a:p>
          <a:p>
            <a:pPr marL="171450" indent="-171450">
              <a:lnSpc>
                <a:spcPct val="150000"/>
              </a:lnSpc>
              <a:spcBef>
                <a:spcPct val="0"/>
              </a:spcBef>
              <a:buClr>
                <a:srgbClr val="FFE622"/>
              </a:buClr>
              <a:buFont typeface="Times" charset="0"/>
              <a:buChar char="•"/>
            </a:pPr>
            <a:r>
              <a:rPr lang="en-US" sz="2400" dirty="0" smtClean="0">
                <a:latin typeface="Arial" charset="0"/>
                <a:ea typeface="ＭＳ Ｐゴシック" charset="0"/>
                <a:cs typeface="ＭＳ Ｐゴシック" charset="0"/>
              </a:rPr>
              <a:t>Bien </a:t>
            </a:r>
            <a:r>
              <a:rPr lang="en-US" sz="2400" dirty="0" err="1" smtClean="0">
                <a:latin typeface="Arial" charset="0"/>
                <a:ea typeface="ＭＳ Ｐゴシック" charset="0"/>
                <a:cs typeface="ＭＳ Ｐゴシック" charset="0"/>
              </a:rPr>
              <a:t>comprendre</a:t>
            </a:r>
            <a:r>
              <a:rPr lang="en-US" sz="2400" dirty="0" smtClean="0">
                <a:latin typeface="Arial" charset="0"/>
                <a:ea typeface="ＭＳ Ｐゴシック" charset="0"/>
                <a:cs typeface="ＭＳ Ｐゴシック" charset="0"/>
              </a:rPr>
              <a:t> les </a:t>
            </a:r>
            <a:r>
              <a:rPr lang="en-US" sz="2400" dirty="0" err="1" smtClean="0">
                <a:latin typeface="Arial" charset="0"/>
                <a:ea typeface="ＭＳ Ｐゴシック" charset="0"/>
                <a:cs typeface="ＭＳ Ｐゴシック" charset="0"/>
              </a:rPr>
              <a:t>réactions</a:t>
            </a:r>
            <a:r>
              <a:rPr lang="en-US" sz="2400" dirty="0" smtClean="0">
                <a:latin typeface="Arial" charset="0"/>
                <a:ea typeface="ＭＳ Ｐゴシック" charset="0"/>
                <a:cs typeface="ＭＳ Ｐゴシック" charset="0"/>
              </a:rPr>
              <a:t>, les critiques, </a:t>
            </a:r>
            <a:r>
              <a:rPr lang="is-IS" sz="2400" dirty="0" smtClean="0">
                <a:latin typeface="Arial" charset="0"/>
                <a:ea typeface="ＭＳ Ｐゴシック" charset="0"/>
                <a:cs typeface="ＭＳ Ｐゴシック" charset="0"/>
              </a:rPr>
              <a:t>… reçues</a:t>
            </a:r>
            <a:endParaRPr lang="en-US" sz="2400" dirty="0">
              <a:latin typeface="Arial" charset="0"/>
              <a:ea typeface="ＭＳ Ｐゴシック" charset="0"/>
              <a:cs typeface="ＭＳ Ｐゴシック" charset="0"/>
            </a:endParaRPr>
          </a:p>
          <a:p>
            <a:pPr marL="171450" indent="-171450">
              <a:lnSpc>
                <a:spcPct val="150000"/>
              </a:lnSpc>
              <a:spcBef>
                <a:spcPct val="0"/>
              </a:spcBef>
              <a:buClr>
                <a:srgbClr val="FFE622"/>
              </a:buClr>
              <a:buFont typeface="Times" charset="0"/>
              <a:buChar char="•"/>
            </a:pPr>
            <a:r>
              <a:rPr lang="en-US" sz="2400" dirty="0" err="1" smtClean="0">
                <a:latin typeface="Arial" charset="0"/>
                <a:ea typeface="ＭＳ Ｐゴシック" charset="0"/>
                <a:cs typeface="ＭＳ Ｐゴシック" charset="0"/>
              </a:rPr>
              <a:t>Sortir</a:t>
            </a:r>
            <a:r>
              <a:rPr lang="en-US" sz="2400" dirty="0" smtClean="0">
                <a:latin typeface="Arial" charset="0"/>
                <a:ea typeface="ＭＳ Ｐゴシック" charset="0"/>
                <a:cs typeface="ＭＳ Ｐゴシック" charset="0"/>
              </a:rPr>
              <a:t> et se faire des contacts</a:t>
            </a:r>
            <a:endParaRPr lang="en-US" sz="2400" dirty="0">
              <a:latin typeface="Arial" charset="0"/>
              <a:ea typeface="ＭＳ Ｐゴシック" charset="0"/>
              <a:cs typeface="ＭＳ Ｐゴシック" charset="0"/>
            </a:endParaRPr>
          </a:p>
          <a:p>
            <a:pPr marL="171450" indent="-171450">
              <a:lnSpc>
                <a:spcPct val="150000"/>
              </a:lnSpc>
              <a:spcBef>
                <a:spcPct val="0"/>
              </a:spcBef>
              <a:buClr>
                <a:srgbClr val="FFE622"/>
              </a:buClr>
              <a:buFont typeface="Times" charset="0"/>
              <a:buChar char="•"/>
            </a:pPr>
            <a:r>
              <a:rPr lang="en-US" sz="2400" dirty="0" smtClean="0">
                <a:latin typeface="Arial" charset="0"/>
                <a:ea typeface="ＭＳ Ｐゴシック" charset="0"/>
                <a:cs typeface="ＭＳ Ｐゴシック" charset="0"/>
              </a:rPr>
              <a:t>Tout ne </a:t>
            </a:r>
            <a:r>
              <a:rPr lang="en-US" sz="2400" dirty="0" err="1" smtClean="0">
                <a:latin typeface="Arial" charset="0"/>
                <a:ea typeface="ＭＳ Ｐゴシック" charset="0"/>
                <a:cs typeface="ＭＳ Ｐゴシック" charset="0"/>
              </a:rPr>
              <a:t>doit</a:t>
            </a:r>
            <a:r>
              <a:rPr lang="en-US" sz="2400" dirty="0" smtClean="0">
                <a:latin typeface="Arial" charset="0"/>
                <a:ea typeface="ＭＳ Ｐゴシック" charset="0"/>
                <a:cs typeface="ＭＳ Ｐゴシック" charset="0"/>
              </a:rPr>
              <a:t> pas </a:t>
            </a:r>
            <a:r>
              <a:rPr lang="en-US" sz="2400" dirty="0" err="1" smtClean="0">
                <a:latin typeface="Arial" charset="0"/>
                <a:ea typeface="ＭＳ Ｐゴシック" charset="0"/>
                <a:cs typeface="ＭＳ Ｐゴシック" charset="0"/>
              </a:rPr>
              <a:t>être</a:t>
            </a:r>
            <a:r>
              <a:rPr lang="en-US" sz="2400" dirty="0" smtClean="0">
                <a:latin typeface="Arial" charset="0"/>
                <a:ea typeface="ＭＳ Ｐゴシック" charset="0"/>
                <a:cs typeface="ＭＳ Ｐゴシック" charset="0"/>
              </a:rPr>
              <a:t> </a:t>
            </a:r>
            <a:r>
              <a:rPr lang="en-US" sz="2400" dirty="0" err="1" smtClean="0">
                <a:latin typeface="Arial" charset="0"/>
                <a:ea typeface="ＭＳ Ｐゴシック" charset="0"/>
                <a:cs typeface="ＭＳ Ｐゴシック" charset="0"/>
              </a:rPr>
              <a:t>rapporté</a:t>
            </a:r>
            <a:r>
              <a:rPr lang="en-US" sz="2400" dirty="0" smtClean="0">
                <a:latin typeface="Arial" charset="0"/>
                <a:ea typeface="ＭＳ Ｐゴシック" charset="0"/>
                <a:cs typeface="ＭＳ Ｐゴシック" charset="0"/>
              </a:rPr>
              <a:t> </a:t>
            </a:r>
            <a:r>
              <a:rPr lang="en-US" sz="2400" dirty="0" err="1" smtClean="0">
                <a:latin typeface="Arial" charset="0"/>
                <a:ea typeface="ＭＳ Ｐゴシック" charset="0"/>
                <a:cs typeface="ＭＳ Ｐゴシック" charset="0"/>
              </a:rPr>
              <a:t>à</a:t>
            </a:r>
            <a:r>
              <a:rPr lang="en-US" sz="2400" dirty="0" smtClean="0">
                <a:latin typeface="Arial" charset="0"/>
                <a:ea typeface="ＭＳ Ｐゴシック" charset="0"/>
                <a:cs typeface="ＭＳ Ｐゴシック" charset="0"/>
              </a:rPr>
              <a:t> </a:t>
            </a:r>
            <a:r>
              <a:rPr lang="en-US" sz="2400" dirty="0" err="1" smtClean="0">
                <a:latin typeface="Arial" charset="0"/>
                <a:ea typeface="ＭＳ Ｐゴシック" charset="0"/>
                <a:cs typeface="ＭＳ Ｐゴシック" charset="0"/>
              </a:rPr>
              <a:t>l’argent</a:t>
            </a:r>
            <a:endParaRPr lang="en-US" sz="2400" dirty="0">
              <a:latin typeface="Arial" charset="0"/>
              <a:ea typeface="ＭＳ Ｐゴシック" charset="0"/>
              <a:cs typeface="ＭＳ Ｐゴシック" charset="0"/>
            </a:endParaRPr>
          </a:p>
          <a:p>
            <a:pPr marL="171450" indent="-171450">
              <a:lnSpc>
                <a:spcPct val="150000"/>
              </a:lnSpc>
              <a:spcBef>
                <a:spcPct val="0"/>
              </a:spcBef>
              <a:buClr>
                <a:srgbClr val="FFE622"/>
              </a:buClr>
              <a:buFont typeface="Times" charset="0"/>
              <a:buChar char="•"/>
            </a:pPr>
            <a:r>
              <a:rPr lang="en-US" sz="2400" dirty="0" err="1" smtClean="0">
                <a:latin typeface="Arial" charset="0"/>
                <a:ea typeface="ＭＳ Ｐゴシック" charset="0"/>
                <a:cs typeface="ＭＳ Ｐゴシック" charset="0"/>
              </a:rPr>
              <a:t>Votre</a:t>
            </a:r>
            <a:r>
              <a:rPr lang="en-US" sz="2400" dirty="0" smtClean="0">
                <a:latin typeface="Arial" charset="0"/>
                <a:ea typeface="ＭＳ Ｐゴシック" charset="0"/>
                <a:cs typeface="ＭＳ Ｐゴシック" charset="0"/>
              </a:rPr>
              <a:t> </a:t>
            </a:r>
            <a:r>
              <a:rPr lang="en-US" sz="2400" dirty="0" err="1" smtClean="0">
                <a:latin typeface="Arial" charset="0"/>
                <a:ea typeface="ＭＳ Ｐゴシック" charset="0"/>
                <a:cs typeface="ＭＳ Ｐゴシック" charset="0"/>
              </a:rPr>
              <a:t>apparence</a:t>
            </a:r>
            <a:r>
              <a:rPr lang="en-US" sz="2400" dirty="0" smtClean="0">
                <a:latin typeface="Arial" charset="0"/>
                <a:ea typeface="ＭＳ Ｐゴシック" charset="0"/>
                <a:cs typeface="ＭＳ Ｐゴシック" charset="0"/>
              </a:rPr>
              <a:t> physique, </a:t>
            </a:r>
            <a:r>
              <a:rPr lang="en-US" sz="2400" dirty="0" err="1" smtClean="0">
                <a:latin typeface="Arial" charset="0"/>
                <a:ea typeface="ＭＳ Ｐゴシック" charset="0"/>
                <a:cs typeface="ＭＳ Ｐゴシック" charset="0"/>
              </a:rPr>
              <a:t>votre</a:t>
            </a:r>
            <a:r>
              <a:rPr lang="en-US" sz="2400" dirty="0" smtClean="0">
                <a:latin typeface="Arial" charset="0"/>
                <a:ea typeface="ＭＳ Ｐゴシック" charset="0"/>
                <a:cs typeface="ＭＳ Ｐゴシック" charset="0"/>
              </a:rPr>
              <a:t> </a:t>
            </a:r>
            <a:r>
              <a:rPr lang="en-US" sz="2400" dirty="0" err="1" smtClean="0">
                <a:latin typeface="Arial" charset="0"/>
                <a:ea typeface="ＭＳ Ｐゴシック" charset="0"/>
                <a:cs typeface="ＭＳ Ｐゴシック" charset="0"/>
              </a:rPr>
              <a:t>façon</a:t>
            </a:r>
            <a:r>
              <a:rPr lang="en-US" sz="2400" dirty="0" smtClean="0">
                <a:latin typeface="Arial" charset="0"/>
                <a:ea typeface="ＭＳ Ｐゴシック" charset="0"/>
                <a:cs typeface="ＭＳ Ｐゴシック" charset="0"/>
              </a:rPr>
              <a:t> de </a:t>
            </a:r>
            <a:r>
              <a:rPr lang="en-US" sz="2400" dirty="0" err="1" smtClean="0">
                <a:latin typeface="Arial" charset="0"/>
                <a:ea typeface="ＭＳ Ｐゴシック" charset="0"/>
                <a:cs typeface="ＭＳ Ｐゴシック" charset="0"/>
              </a:rPr>
              <a:t>parler</a:t>
            </a:r>
            <a:r>
              <a:rPr lang="en-US" sz="2400" dirty="0" smtClean="0">
                <a:latin typeface="Arial" charset="0"/>
                <a:ea typeface="ＭＳ Ｐゴシック" charset="0"/>
                <a:cs typeface="ＭＳ Ｐゴシック" charset="0"/>
              </a:rPr>
              <a:t>, </a:t>
            </a:r>
            <a:r>
              <a:rPr lang="is-IS" sz="2400" dirty="0" smtClean="0">
                <a:latin typeface="Arial" charset="0"/>
                <a:ea typeface="ＭＳ Ｐゴシック" charset="0"/>
                <a:cs typeface="ＭＳ Ｐゴシック" charset="0"/>
              </a:rPr>
              <a:t>…</a:t>
            </a:r>
            <a:r>
              <a:rPr lang="en-US" sz="2400" dirty="0" smtClean="0">
                <a:latin typeface="Arial" charset="0"/>
                <a:ea typeface="ＭＳ Ｐゴシック" charset="0"/>
                <a:cs typeface="ＭＳ Ｐゴシック" charset="0"/>
              </a:rPr>
              <a:t> </a:t>
            </a:r>
            <a:r>
              <a:rPr lang="en-US" sz="2400" dirty="0" err="1" smtClean="0">
                <a:latin typeface="Arial" charset="0"/>
                <a:ea typeface="ＭＳ Ｐゴシック" charset="0"/>
                <a:cs typeface="ＭＳ Ｐゴシック" charset="0"/>
              </a:rPr>
              <a:t>sont</a:t>
            </a:r>
            <a:r>
              <a:rPr lang="en-US" sz="2400" dirty="0" smtClean="0">
                <a:latin typeface="Arial" charset="0"/>
                <a:ea typeface="ＭＳ Ｐゴシック" charset="0"/>
                <a:cs typeface="ＭＳ Ｐゴシック" charset="0"/>
              </a:rPr>
              <a:t> </a:t>
            </a:r>
            <a:r>
              <a:rPr lang="en-US" sz="2400" dirty="0" err="1" smtClean="0">
                <a:latin typeface="Arial" charset="0"/>
                <a:ea typeface="ＭＳ Ｐゴシック" charset="0"/>
                <a:cs typeface="ＭＳ Ｐゴシック" charset="0"/>
              </a:rPr>
              <a:t>importants</a:t>
            </a:r>
            <a:endParaRPr lang="en-US" sz="2400" dirty="0">
              <a:latin typeface="Arial" charset="0"/>
              <a:ea typeface="ＭＳ Ｐゴシック" charset="0"/>
              <a:cs typeface="ＭＳ Ｐゴシック" charset="0"/>
            </a:endParaRPr>
          </a:p>
          <a:p>
            <a:pPr marL="171450" indent="-171450">
              <a:lnSpc>
                <a:spcPct val="150000"/>
              </a:lnSpc>
              <a:spcBef>
                <a:spcPct val="0"/>
              </a:spcBef>
              <a:buClr>
                <a:srgbClr val="FFE622"/>
              </a:buClr>
              <a:buFont typeface="Times" charset="0"/>
              <a:buChar char="•"/>
            </a:pPr>
            <a:r>
              <a:rPr lang="en-US" sz="2400" dirty="0" err="1" smtClean="0">
                <a:latin typeface="Arial" charset="0"/>
                <a:ea typeface="ＭＳ Ｐゴシック" charset="0"/>
                <a:cs typeface="ＭＳ Ｐゴシック" charset="0"/>
              </a:rPr>
              <a:t>Éviter</a:t>
            </a:r>
            <a:r>
              <a:rPr lang="en-US" sz="2400" dirty="0" smtClean="0">
                <a:latin typeface="Arial" charset="0"/>
                <a:ea typeface="ＭＳ Ｐゴシック" charset="0"/>
                <a:cs typeface="ＭＳ Ｐゴシック" charset="0"/>
              </a:rPr>
              <a:t> les crises</a:t>
            </a:r>
            <a:endParaRPr lang="en-US" sz="2400" dirty="0">
              <a:latin typeface="Arial" charset="0"/>
              <a:ea typeface="ＭＳ Ｐゴシック" charset="0"/>
              <a:cs typeface="ＭＳ Ｐゴシック" charset="0"/>
            </a:endParaRPr>
          </a:p>
          <a:p>
            <a:pPr marL="171450" indent="-171450">
              <a:lnSpc>
                <a:spcPct val="150000"/>
              </a:lnSpc>
              <a:spcBef>
                <a:spcPct val="0"/>
              </a:spcBef>
              <a:buClr>
                <a:srgbClr val="FFE622"/>
              </a:buClr>
              <a:buFont typeface="Times" charset="0"/>
              <a:buChar char="•"/>
            </a:pPr>
            <a:r>
              <a:rPr lang="fr-FR" sz="2400" dirty="0" smtClean="0">
                <a:latin typeface="Arial" charset="0"/>
                <a:ea typeface="ＭＳ Ｐゴシック" charset="0"/>
                <a:cs typeface="ＭＳ Ｐゴシック" charset="0"/>
              </a:rPr>
              <a:t>Ne penser pas que le travail n’est pas équitable</a:t>
            </a:r>
            <a:endParaRPr lang="en-US" altLang="ja-JP" sz="2400" dirty="0">
              <a:latin typeface="Arial" charset="0"/>
              <a:ea typeface="ＭＳ Ｐゴシック" charset="0"/>
              <a:cs typeface="ＭＳ Ｐゴシック" charset="0"/>
            </a:endParaRPr>
          </a:p>
          <a:p>
            <a:pPr marL="171450" indent="-171450">
              <a:lnSpc>
                <a:spcPct val="150000"/>
              </a:lnSpc>
              <a:spcBef>
                <a:spcPct val="0"/>
              </a:spcBef>
              <a:buClr>
                <a:srgbClr val="FFE622"/>
              </a:buClr>
              <a:buFont typeface="Times" charset="0"/>
              <a:buChar char="•"/>
            </a:pPr>
            <a:r>
              <a:rPr lang="fr-FR" sz="2400" dirty="0" smtClean="0">
                <a:latin typeface="Arial" charset="0"/>
                <a:ea typeface="ＭＳ Ｐゴシック" charset="0"/>
                <a:cs typeface="ＭＳ Ｐゴシック" charset="0"/>
              </a:rPr>
              <a:t>Ne pas prendre pour acquis un excellent travail fourni</a:t>
            </a:r>
            <a:endParaRPr lang="en-US" altLang="ja-JP" sz="2400" dirty="0">
              <a:latin typeface="Arial" charset="0"/>
              <a:ea typeface="ＭＳ Ｐゴシック" charset="0"/>
              <a:cs typeface="ＭＳ Ｐゴシック" charset="0"/>
            </a:endParaRPr>
          </a:p>
          <a:p>
            <a:pPr marL="171450" indent="-171450">
              <a:lnSpc>
                <a:spcPct val="150000"/>
              </a:lnSpc>
              <a:spcBef>
                <a:spcPct val="0"/>
              </a:spcBef>
              <a:buClr>
                <a:srgbClr val="FFE622"/>
              </a:buClr>
              <a:buFont typeface="Times" charset="0"/>
              <a:buChar char="•"/>
            </a:pPr>
            <a:r>
              <a:rPr lang="fr-FR" sz="2400" dirty="0" smtClean="0">
                <a:latin typeface="Arial" charset="0"/>
                <a:ea typeface="ＭＳ Ｐゴシック" charset="0"/>
                <a:cs typeface="ＭＳ Ｐゴシック" charset="0"/>
              </a:rPr>
              <a:t>On n’obtient rien si on ne demande rien</a:t>
            </a:r>
            <a:endParaRPr lang="en-US" altLang="ja-JP" sz="2400" dirty="0">
              <a:latin typeface="Arial" charset="0"/>
              <a:ea typeface="ＭＳ Ｐゴシック" charset="0"/>
              <a:cs typeface="ＭＳ Ｐゴシック" charset="0"/>
            </a:endParaRPr>
          </a:p>
          <a:p>
            <a:pPr marL="171450" indent="-171450">
              <a:lnSpc>
                <a:spcPct val="150000"/>
              </a:lnSpc>
              <a:spcBef>
                <a:spcPct val="0"/>
              </a:spcBef>
            </a:pPr>
            <a:endParaRPr lang="en-US" sz="2400" dirty="0">
              <a:latin typeface="Arial" charset="0"/>
              <a:ea typeface="ＭＳ Ｐゴシック" charset="0"/>
              <a:cs typeface="ＭＳ Ｐゴシック" charset="0"/>
            </a:endParaRPr>
          </a:p>
          <a:p>
            <a:pPr marL="171450" indent="-171450">
              <a:lnSpc>
                <a:spcPct val="90000"/>
              </a:lnSpc>
              <a:spcBef>
                <a:spcPct val="0"/>
              </a:spcBef>
              <a:buFontTx/>
              <a:buAutoNum type="arabicPeriod"/>
            </a:pPr>
            <a:endParaRPr lang="en-US" sz="2400" dirty="0">
              <a:latin typeface="ArialMT" charset="0"/>
              <a:ea typeface="ＭＳ Ｐゴシック" charset="0"/>
              <a:cs typeface="ＭＳ Ｐゴシック" charset="0"/>
            </a:endParaRPr>
          </a:p>
          <a:p>
            <a:pPr marL="171450" indent="-171450">
              <a:lnSpc>
                <a:spcPct val="90000"/>
              </a:lnSpc>
              <a:spcBef>
                <a:spcPct val="0"/>
              </a:spcBef>
              <a:buFontTx/>
              <a:buAutoNum type="arabicPeriod"/>
            </a:pPr>
            <a:endParaRPr lang="en-US" sz="2400" dirty="0">
              <a:latin typeface="ArialMT" charset="0"/>
              <a:ea typeface="ＭＳ Ｐゴシック" charset="0"/>
              <a:cs typeface="ＭＳ Ｐゴシック" charset="0"/>
            </a:endParaRPr>
          </a:p>
          <a:p>
            <a:pPr marL="171450" indent="-171450">
              <a:lnSpc>
                <a:spcPct val="90000"/>
              </a:lnSpc>
              <a:spcBef>
                <a:spcPct val="0"/>
              </a:spcBef>
              <a:buFontTx/>
              <a:buAutoNum type="arabicPeriod"/>
            </a:pPr>
            <a:endParaRPr lang="en-US" sz="1000" dirty="0">
              <a:latin typeface="ArialMT" charset="0"/>
              <a:ea typeface="ＭＳ Ｐゴシック" charset="0"/>
              <a:cs typeface="ＭＳ Ｐゴシック" charset="0"/>
            </a:endParaRPr>
          </a:p>
          <a:p>
            <a:pPr marL="171450" indent="-171450" eaLnBrk="1" hangingPunct="1">
              <a:lnSpc>
                <a:spcPct val="90000"/>
              </a:lnSpc>
              <a:buFontTx/>
              <a:buNone/>
            </a:pPr>
            <a:endParaRPr lang="en-US" sz="2400" dirty="0">
              <a:latin typeface="Arial" charset="0"/>
              <a:ea typeface="ＭＳ Ｐゴシック" charset="0"/>
              <a:cs typeface="ＭＳ Ｐゴシック" charset="0"/>
            </a:endParaRPr>
          </a:p>
          <a:p>
            <a:pPr marL="171450" indent="-171450" eaLnBrk="1" hangingPunct="1">
              <a:lnSpc>
                <a:spcPct val="90000"/>
              </a:lnSpc>
              <a:buFontTx/>
              <a:buNone/>
            </a:pPr>
            <a:endParaRPr lang="en-US" sz="2400" dirty="0">
              <a:latin typeface="Arial" charset="0"/>
              <a:ea typeface="ＭＳ Ｐゴシック" charset="0"/>
              <a:cs typeface="ＭＳ Ｐゴシック" charset="0"/>
            </a:endParaRPr>
          </a:p>
        </p:txBody>
      </p:sp>
      <p:sp>
        <p:nvSpPr>
          <p:cNvPr id="80898" name="Rectangle 3"/>
          <p:cNvSpPr>
            <a:spLocks noChangeArrowheads="1"/>
          </p:cNvSpPr>
          <p:nvPr/>
        </p:nvSpPr>
        <p:spPr bwMode="auto">
          <a:xfrm>
            <a:off x="7924800" y="6324600"/>
            <a:ext cx="1044575"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200" i="1">
                <a:latin typeface="Times New Roman" charset="0"/>
              </a:rPr>
              <a:t>© </a:t>
            </a:r>
            <a:r>
              <a:rPr lang="en-US" sz="1800" b="1" i="1">
                <a:solidFill>
                  <a:schemeClr val="tx2"/>
                </a:solidFill>
                <a:latin typeface="Chalkboard" charset="0"/>
              </a:rPr>
              <a:t>COACh</a:t>
            </a:r>
          </a:p>
        </p:txBody>
      </p:sp>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04800"/>
            <a:ext cx="990600" cy="9906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space réservé du pied de page 1"/>
          <p:cNvSpPr>
            <a:spLocks noGrp="1"/>
          </p:cNvSpPr>
          <p:nvPr>
            <p:ph type="ftr" sz="quarter" idx="11"/>
          </p:nvPr>
        </p:nvSpPr>
        <p:spPr/>
        <p:txBody>
          <a:bodyPr/>
          <a:lstStyle/>
          <a:p>
            <a:pPr>
              <a:defRPr/>
            </a:pP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21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21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21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921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9218">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9218">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9218">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9218">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921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title"/>
          </p:nvPr>
        </p:nvSpPr>
        <p:spPr>
          <a:xfrm>
            <a:off x="228600" y="609600"/>
            <a:ext cx="8534400" cy="1143000"/>
          </a:xfrm>
        </p:spPr>
        <p:txBody>
          <a:bodyPr/>
          <a:lstStyle/>
          <a:p>
            <a:pPr eaLnBrk="1" hangingPunct="1"/>
            <a:r>
              <a:rPr lang="en-US" sz="3600" b="1" dirty="0" err="1">
                <a:solidFill>
                  <a:srgbClr val="FFE622"/>
                </a:solidFill>
                <a:latin typeface="Arial" charset="0"/>
                <a:ea typeface="ＭＳ Ｐゴシック" charset="0"/>
                <a:cs typeface="ＭＳ Ｐゴシック" charset="0"/>
              </a:rPr>
              <a:t>Exercice</a:t>
            </a:r>
            <a:r>
              <a:rPr lang="en-US" sz="3600" b="1" dirty="0">
                <a:solidFill>
                  <a:srgbClr val="FFE622"/>
                </a:solidFill>
                <a:latin typeface="Arial" charset="0"/>
                <a:ea typeface="ＭＳ Ｐゴシック" charset="0"/>
                <a:cs typeface="ＭＳ Ｐゴシック" charset="0"/>
              </a:rPr>
              <a:t>: </a:t>
            </a:r>
            <a:r>
              <a:rPr lang="en-US" sz="3600" b="1" dirty="0" smtClean="0">
                <a:solidFill>
                  <a:srgbClr val="FFE622"/>
                </a:solidFill>
                <a:latin typeface="Arial" charset="0"/>
                <a:ea typeface="ＭＳ Ｐゴシック" charset="0"/>
                <a:cs typeface="ＭＳ Ｐゴシック" charset="0"/>
              </a:rPr>
              <a:t/>
            </a:r>
            <a:br>
              <a:rPr lang="en-US" sz="3600" b="1" dirty="0" smtClean="0">
                <a:solidFill>
                  <a:srgbClr val="FFE622"/>
                </a:solidFill>
                <a:latin typeface="Arial" charset="0"/>
                <a:ea typeface="ＭＳ Ｐゴシック" charset="0"/>
                <a:cs typeface="ＭＳ Ｐゴシック" charset="0"/>
              </a:rPr>
            </a:br>
            <a:r>
              <a:rPr lang="en-US" sz="3600" b="1" dirty="0" err="1" smtClean="0">
                <a:solidFill>
                  <a:srgbClr val="FFE622"/>
                </a:solidFill>
                <a:latin typeface="Arial" charset="0"/>
                <a:ea typeface="ＭＳ Ｐゴシック" charset="0"/>
                <a:cs typeface="ＭＳ Ｐゴシック" charset="0"/>
              </a:rPr>
              <a:t>Pratiquer</a:t>
            </a:r>
            <a:r>
              <a:rPr lang="en-US" sz="3600" b="1" dirty="0" smtClean="0">
                <a:solidFill>
                  <a:srgbClr val="FFE622"/>
                </a:solidFill>
                <a:latin typeface="Arial" charset="0"/>
                <a:ea typeface="ＭＳ Ｐゴシック" charset="0"/>
                <a:cs typeface="ＭＳ Ｐゴシック" charset="0"/>
              </a:rPr>
              <a:t> </a:t>
            </a:r>
            <a:r>
              <a:rPr lang="en-US" sz="3600" b="1" dirty="0" err="1">
                <a:solidFill>
                  <a:srgbClr val="FFE622"/>
                </a:solidFill>
                <a:latin typeface="Arial" charset="0"/>
                <a:ea typeface="ＭＳ Ｐゴシック" charset="0"/>
                <a:cs typeface="ＭＳ Ｐゴシック" charset="0"/>
              </a:rPr>
              <a:t>une</a:t>
            </a:r>
            <a:r>
              <a:rPr lang="en-US" sz="3600" b="1" dirty="0">
                <a:solidFill>
                  <a:srgbClr val="FFE622"/>
                </a:solidFill>
                <a:latin typeface="Arial" charset="0"/>
                <a:ea typeface="ＭＳ Ｐゴシック" charset="0"/>
                <a:cs typeface="ＭＳ Ｐゴシック" charset="0"/>
              </a:rPr>
              <a:t> session </a:t>
            </a:r>
            <a:r>
              <a:rPr lang="fr-FR" sz="3600" b="1" dirty="0" smtClean="0">
                <a:solidFill>
                  <a:srgbClr val="FFE622"/>
                </a:solidFill>
                <a:latin typeface="Arial" charset="0"/>
                <a:ea typeface="ＭＳ Ｐゴシック" charset="0"/>
                <a:cs typeface="ＭＳ Ｐゴシック" charset="0"/>
              </a:rPr>
              <a:t>d’entretiens</a:t>
            </a:r>
            <a:endParaRPr lang="en-US" dirty="0">
              <a:latin typeface="Arial" charset="0"/>
              <a:ea typeface="ＭＳ Ｐゴシック" charset="0"/>
              <a:cs typeface="ＭＳ Ｐゴシック" charset="0"/>
            </a:endParaRPr>
          </a:p>
        </p:txBody>
      </p:sp>
      <p:sp>
        <p:nvSpPr>
          <p:cNvPr id="68610" name="Rectangle 8"/>
          <p:cNvSpPr>
            <a:spLocks noChangeArrowheads="1"/>
          </p:cNvSpPr>
          <p:nvPr/>
        </p:nvSpPr>
        <p:spPr bwMode="auto">
          <a:xfrm>
            <a:off x="1295400" y="2057400"/>
            <a:ext cx="6629400" cy="350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2800" dirty="0" err="1" smtClean="0">
                <a:solidFill>
                  <a:srgbClr val="F7F9FF"/>
                </a:solidFill>
              </a:rPr>
              <a:t>Diviser</a:t>
            </a:r>
            <a:r>
              <a:rPr lang="en-US" sz="2800" dirty="0" smtClean="0">
                <a:solidFill>
                  <a:srgbClr val="F7F9FF"/>
                </a:solidFill>
              </a:rPr>
              <a:t> </a:t>
            </a:r>
            <a:r>
              <a:rPr lang="en-US" sz="2800" dirty="0">
                <a:solidFill>
                  <a:srgbClr val="F7F9FF"/>
                </a:solidFill>
              </a:rPr>
              <a:t>la </a:t>
            </a:r>
            <a:r>
              <a:rPr lang="en-US" sz="2800" dirty="0" err="1">
                <a:solidFill>
                  <a:srgbClr val="F7F9FF"/>
                </a:solidFill>
              </a:rPr>
              <a:t>classe</a:t>
            </a:r>
            <a:r>
              <a:rPr lang="en-US" sz="2800" dirty="0">
                <a:solidFill>
                  <a:srgbClr val="F7F9FF"/>
                </a:solidFill>
              </a:rPr>
              <a:t> en </a:t>
            </a:r>
            <a:r>
              <a:rPr lang="en-US" sz="2800" dirty="0" err="1">
                <a:solidFill>
                  <a:srgbClr val="F7F9FF"/>
                </a:solidFill>
              </a:rPr>
              <a:t>plusieurs</a:t>
            </a:r>
            <a:r>
              <a:rPr lang="en-US" sz="2800" dirty="0">
                <a:solidFill>
                  <a:srgbClr val="F7F9FF"/>
                </a:solidFill>
              </a:rPr>
              <a:t> </a:t>
            </a:r>
            <a:r>
              <a:rPr lang="en-US" sz="2800" dirty="0" err="1">
                <a:solidFill>
                  <a:srgbClr val="F7F9FF"/>
                </a:solidFill>
              </a:rPr>
              <a:t>groupes</a:t>
            </a:r>
            <a:endParaRPr lang="en-US" sz="2800" dirty="0">
              <a:solidFill>
                <a:srgbClr val="F7F9FF"/>
              </a:solidFill>
            </a:endParaRPr>
          </a:p>
          <a:p>
            <a:endParaRPr lang="en-US" sz="2800" dirty="0">
              <a:solidFill>
                <a:srgbClr val="F7F9FF"/>
              </a:solidFill>
            </a:endParaRPr>
          </a:p>
          <a:p>
            <a:r>
              <a:rPr lang="en-US" sz="2800" dirty="0" err="1" smtClean="0">
                <a:solidFill>
                  <a:srgbClr val="F7F9FF"/>
                </a:solidFill>
              </a:rPr>
              <a:t>Désigner</a:t>
            </a:r>
            <a:r>
              <a:rPr lang="en-US" sz="2800" dirty="0" smtClean="0">
                <a:solidFill>
                  <a:srgbClr val="F7F9FF"/>
                </a:solidFill>
              </a:rPr>
              <a:t> </a:t>
            </a:r>
            <a:r>
              <a:rPr lang="en-US" sz="2800" dirty="0" err="1">
                <a:solidFill>
                  <a:srgbClr val="F7F9FF"/>
                </a:solidFill>
              </a:rPr>
              <a:t>une</a:t>
            </a:r>
            <a:r>
              <a:rPr lang="en-US" sz="2800" dirty="0">
                <a:solidFill>
                  <a:srgbClr val="F7F9FF"/>
                </a:solidFill>
              </a:rPr>
              <a:t> </a:t>
            </a:r>
            <a:r>
              <a:rPr lang="en-US" sz="2800" dirty="0" err="1">
                <a:solidFill>
                  <a:srgbClr val="F7F9FF"/>
                </a:solidFill>
              </a:rPr>
              <a:t>personne</a:t>
            </a:r>
            <a:r>
              <a:rPr lang="en-US" sz="2800" dirty="0">
                <a:solidFill>
                  <a:srgbClr val="F7F9FF"/>
                </a:solidFill>
              </a:rPr>
              <a:t> qui </a:t>
            </a:r>
            <a:r>
              <a:rPr lang="en-US" sz="2800" dirty="0" err="1">
                <a:solidFill>
                  <a:srgbClr val="F7F9FF"/>
                </a:solidFill>
              </a:rPr>
              <a:t>cherche</a:t>
            </a:r>
            <a:r>
              <a:rPr lang="en-US" sz="2800" dirty="0">
                <a:solidFill>
                  <a:srgbClr val="F7F9FF"/>
                </a:solidFill>
              </a:rPr>
              <a:t> un </a:t>
            </a:r>
            <a:r>
              <a:rPr lang="en-US" sz="2800" dirty="0" err="1" smtClean="0">
                <a:solidFill>
                  <a:srgbClr val="F7F9FF"/>
                </a:solidFill>
              </a:rPr>
              <a:t>emploi</a:t>
            </a:r>
            <a:r>
              <a:rPr lang="en-US" sz="2800" dirty="0" smtClean="0">
                <a:solidFill>
                  <a:srgbClr val="F7F9FF"/>
                </a:solidFill>
              </a:rPr>
              <a:t>, </a:t>
            </a:r>
            <a:r>
              <a:rPr lang="en-US" sz="2800" dirty="0" err="1">
                <a:solidFill>
                  <a:srgbClr val="F7F9FF"/>
                </a:solidFill>
              </a:rPr>
              <a:t>une</a:t>
            </a:r>
            <a:r>
              <a:rPr lang="en-US" sz="2800" dirty="0">
                <a:solidFill>
                  <a:srgbClr val="F7F9FF"/>
                </a:solidFill>
              </a:rPr>
              <a:t> qui </a:t>
            </a:r>
            <a:r>
              <a:rPr lang="en-US" sz="2800" dirty="0" err="1" smtClean="0">
                <a:solidFill>
                  <a:srgbClr val="F7F9FF"/>
                </a:solidFill>
              </a:rPr>
              <a:t>est</a:t>
            </a:r>
            <a:r>
              <a:rPr lang="en-US" sz="2800" dirty="0" smtClean="0">
                <a:solidFill>
                  <a:srgbClr val="F7F9FF"/>
                </a:solidFill>
              </a:rPr>
              <a:t> </a:t>
            </a:r>
            <a:r>
              <a:rPr lang="en-US" sz="2800" dirty="0">
                <a:solidFill>
                  <a:srgbClr val="F7F9FF"/>
                </a:solidFill>
              </a:rPr>
              <a:t>l</a:t>
            </a:r>
            <a:r>
              <a:rPr lang="ja-JP" altLang="en-US" sz="2800" dirty="0">
                <a:solidFill>
                  <a:srgbClr val="F7F9FF"/>
                </a:solidFill>
              </a:rPr>
              <a:t>’</a:t>
            </a:r>
            <a:r>
              <a:rPr lang="en-US" altLang="ja-JP" sz="2800" dirty="0">
                <a:solidFill>
                  <a:srgbClr val="F7F9FF"/>
                </a:solidFill>
              </a:rPr>
              <a:t>interviewer et </a:t>
            </a:r>
            <a:r>
              <a:rPr lang="en-US" altLang="ja-JP" sz="2800" dirty="0" err="1">
                <a:solidFill>
                  <a:srgbClr val="F7F9FF"/>
                </a:solidFill>
              </a:rPr>
              <a:t>une</a:t>
            </a:r>
            <a:r>
              <a:rPr lang="en-US" altLang="ja-JP" sz="2800" dirty="0">
                <a:solidFill>
                  <a:srgbClr val="F7F9FF"/>
                </a:solidFill>
              </a:rPr>
              <a:t> qui observe. </a:t>
            </a:r>
          </a:p>
          <a:p>
            <a:endParaRPr lang="en-US" sz="2800" dirty="0">
              <a:solidFill>
                <a:srgbClr val="F7F9FF"/>
              </a:solidFill>
            </a:endParaRPr>
          </a:p>
          <a:p>
            <a:r>
              <a:rPr lang="en-US" sz="2800" dirty="0" err="1" smtClean="0">
                <a:solidFill>
                  <a:srgbClr val="F7F9FF"/>
                </a:solidFill>
              </a:rPr>
              <a:t>Utiliser</a:t>
            </a:r>
            <a:r>
              <a:rPr lang="en-US" sz="2800" dirty="0" smtClean="0">
                <a:solidFill>
                  <a:srgbClr val="F7F9FF"/>
                </a:solidFill>
              </a:rPr>
              <a:t> </a:t>
            </a:r>
            <a:r>
              <a:rPr lang="en-US" sz="2800" dirty="0">
                <a:solidFill>
                  <a:srgbClr val="F7F9FF"/>
                </a:solidFill>
              </a:rPr>
              <a:t>le </a:t>
            </a:r>
            <a:r>
              <a:rPr lang="en-US" sz="2800" dirty="0" err="1" smtClean="0">
                <a:solidFill>
                  <a:srgbClr val="F7F9FF"/>
                </a:solidFill>
              </a:rPr>
              <a:t>scénario</a:t>
            </a:r>
            <a:r>
              <a:rPr lang="en-US" sz="2800" dirty="0" smtClean="0">
                <a:solidFill>
                  <a:srgbClr val="F7F9FF"/>
                </a:solidFill>
              </a:rPr>
              <a:t> du poste </a:t>
            </a:r>
            <a:r>
              <a:rPr lang="en-US" sz="2800" dirty="0" err="1" smtClean="0">
                <a:solidFill>
                  <a:srgbClr val="F7F9FF"/>
                </a:solidFill>
              </a:rPr>
              <a:t>précédent</a:t>
            </a:r>
            <a:r>
              <a:rPr lang="en-US" sz="2800" dirty="0">
                <a:solidFill>
                  <a:srgbClr val="F7F9FF"/>
                </a:solidFill>
              </a:rPr>
              <a:t>, </a:t>
            </a:r>
            <a:r>
              <a:rPr lang="en-US" sz="2800" dirty="0" err="1" smtClean="0">
                <a:solidFill>
                  <a:srgbClr val="F7F9FF"/>
                </a:solidFill>
              </a:rPr>
              <a:t>pratiquer</a:t>
            </a:r>
            <a:r>
              <a:rPr lang="en-US" sz="2800" dirty="0" smtClean="0">
                <a:solidFill>
                  <a:srgbClr val="F7F9FF"/>
                </a:solidFill>
              </a:rPr>
              <a:t> </a:t>
            </a:r>
            <a:r>
              <a:rPr lang="fr-FR" sz="2800" dirty="0" smtClean="0">
                <a:solidFill>
                  <a:srgbClr val="F7F9FF"/>
                </a:solidFill>
              </a:rPr>
              <a:t>un entretien</a:t>
            </a:r>
            <a:endParaRPr lang="en-US" sz="2800" dirty="0">
              <a:solidFill>
                <a:srgbClr val="F7F9FF"/>
              </a:solidFill>
            </a:endParaRPr>
          </a:p>
        </p:txBody>
      </p:sp>
      <p:sp>
        <p:nvSpPr>
          <p:cNvPr id="68611" name="Rectangle 9"/>
          <p:cNvSpPr>
            <a:spLocks noChangeArrowheads="1"/>
          </p:cNvSpPr>
          <p:nvPr/>
        </p:nvSpPr>
        <p:spPr bwMode="auto">
          <a:xfrm>
            <a:off x="8001000" y="6324600"/>
            <a:ext cx="1044575"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200" i="1">
                <a:latin typeface="Times New Roman" charset="0"/>
              </a:rPr>
              <a:t>© </a:t>
            </a:r>
            <a:r>
              <a:rPr lang="en-US" sz="1800" b="1" i="1">
                <a:solidFill>
                  <a:schemeClr val="tx2"/>
                </a:solidFill>
                <a:latin typeface="Chalkboard" charset="0"/>
              </a:rPr>
              <a:t>COACh</a:t>
            </a:r>
          </a:p>
        </p:txBody>
      </p:sp>
      <p:sp>
        <p:nvSpPr>
          <p:cNvPr id="2" name="Espace réservé du pied de page 1"/>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298007599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ChangeArrowheads="1"/>
          </p:cNvSpPr>
          <p:nvPr/>
        </p:nvSpPr>
        <p:spPr bwMode="auto">
          <a:xfrm>
            <a:off x="533400" y="6253163"/>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sz="3200" b="1" i="1">
              <a:solidFill>
                <a:schemeClr val="tx2"/>
              </a:solidFill>
              <a:latin typeface="Chalkboard" charset="0"/>
            </a:endParaRPr>
          </a:p>
        </p:txBody>
      </p:sp>
      <p:sp>
        <p:nvSpPr>
          <p:cNvPr id="97283" name="Text Box 3"/>
          <p:cNvSpPr txBox="1">
            <a:spLocks noChangeArrowheads="1"/>
          </p:cNvSpPr>
          <p:nvPr/>
        </p:nvSpPr>
        <p:spPr bwMode="auto">
          <a:xfrm>
            <a:off x="319088" y="1828800"/>
            <a:ext cx="8505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06400" indent="-406400">
              <a:defRPr sz="2400">
                <a:solidFill>
                  <a:schemeClr val="tx1"/>
                </a:solidFill>
                <a:latin typeface="Arial" charset="0"/>
                <a:ea typeface="ＭＳ Ｐゴシック" charset="0"/>
                <a:cs typeface="ＭＳ Ｐゴシック" charset="0"/>
              </a:defRPr>
            </a:lvl1pPr>
            <a:lvl2pPr marL="5715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endParaRPr lang="en-US" smtClean="0">
              <a:latin typeface="Comic Sans MS" charset="0"/>
            </a:endParaRPr>
          </a:p>
        </p:txBody>
      </p:sp>
      <p:sp>
        <p:nvSpPr>
          <p:cNvPr id="97284" name="Text Box 4"/>
          <p:cNvSpPr txBox="1">
            <a:spLocks noChangeArrowheads="1"/>
          </p:cNvSpPr>
          <p:nvPr/>
        </p:nvSpPr>
        <p:spPr bwMode="auto">
          <a:xfrm>
            <a:off x="381000" y="1143000"/>
            <a:ext cx="816737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4000" dirty="0" err="1" smtClean="0">
                <a:solidFill>
                  <a:srgbClr val="FFFF00"/>
                </a:solidFill>
                <a:latin typeface="Gill Sans" charset="0"/>
              </a:rPr>
              <a:t>Présentations</a:t>
            </a:r>
            <a:r>
              <a:rPr lang="en-US" sz="4000" dirty="0" smtClean="0">
                <a:solidFill>
                  <a:srgbClr val="FFFF00"/>
                </a:solidFill>
                <a:latin typeface="Gill Sans" charset="0"/>
              </a:rPr>
              <a:t> </a:t>
            </a:r>
            <a:r>
              <a:rPr lang="en-US" sz="4000" dirty="0" err="1" smtClean="0">
                <a:solidFill>
                  <a:srgbClr val="FFFF00"/>
                </a:solidFill>
                <a:latin typeface="Gill Sans" charset="0"/>
              </a:rPr>
              <a:t>scientifiques</a:t>
            </a:r>
            <a:r>
              <a:rPr lang="en-US" sz="4000" dirty="0" smtClean="0">
                <a:solidFill>
                  <a:srgbClr val="FFFF00"/>
                </a:solidFill>
                <a:latin typeface="Gill Sans" charset="0"/>
              </a:rPr>
              <a:t> </a:t>
            </a:r>
            <a:r>
              <a:rPr lang="en-US" sz="4000" dirty="0" err="1" smtClean="0">
                <a:solidFill>
                  <a:srgbClr val="FFFF00"/>
                </a:solidFill>
                <a:latin typeface="Gill Sans" charset="0"/>
              </a:rPr>
              <a:t>persuasives</a:t>
            </a:r>
            <a:endParaRPr lang="en-US" sz="4000" dirty="0">
              <a:solidFill>
                <a:srgbClr val="FFFF00"/>
              </a:solidFill>
              <a:latin typeface="Gill Sans" charset="0"/>
            </a:endParaRPr>
          </a:p>
        </p:txBody>
      </p:sp>
      <p:pic>
        <p:nvPicPr>
          <p:cNvPr id="86020" name="Picture 5" descr="woman presen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981200"/>
            <a:ext cx="5600700" cy="37465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Espace réservé du pied de page 1"/>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24024558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533400" y="6253163"/>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sz="3200" b="1" i="1">
              <a:solidFill>
                <a:schemeClr val="tx2"/>
              </a:solidFill>
              <a:latin typeface="Chalkboard" charset="0"/>
            </a:endParaRPr>
          </a:p>
        </p:txBody>
      </p:sp>
      <p:sp>
        <p:nvSpPr>
          <p:cNvPr id="99331" name="Text Box 3"/>
          <p:cNvSpPr txBox="1">
            <a:spLocks noChangeArrowheads="1"/>
          </p:cNvSpPr>
          <p:nvPr/>
        </p:nvSpPr>
        <p:spPr bwMode="auto">
          <a:xfrm>
            <a:off x="-1143000" y="1828800"/>
            <a:ext cx="8505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06400" indent="-406400">
              <a:defRPr sz="2400">
                <a:solidFill>
                  <a:schemeClr val="tx1"/>
                </a:solidFill>
                <a:latin typeface="Arial" charset="0"/>
                <a:ea typeface="ＭＳ Ｐゴシック" charset="0"/>
                <a:cs typeface="ＭＳ Ｐゴシック" charset="0"/>
              </a:defRPr>
            </a:lvl1pPr>
            <a:lvl2pPr marL="5715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endParaRPr lang="en-US" smtClean="0">
              <a:solidFill>
                <a:srgbClr val="F9FFFD"/>
              </a:solidFill>
              <a:latin typeface="Comic Sans MS" charset="0"/>
            </a:endParaRPr>
          </a:p>
        </p:txBody>
      </p:sp>
      <p:sp>
        <p:nvSpPr>
          <p:cNvPr id="99332" name="Rectangle 4"/>
          <p:cNvSpPr>
            <a:spLocks noChangeArrowheads="1"/>
          </p:cNvSpPr>
          <p:nvPr/>
        </p:nvSpPr>
        <p:spPr bwMode="auto">
          <a:xfrm>
            <a:off x="685800" y="762000"/>
            <a:ext cx="8001000" cy="900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3500" tIns="25400" rIns="63500" bIns="25400">
            <a:spAutoFit/>
          </a:bodyPr>
          <a:lstStyle/>
          <a:p>
            <a:pPr>
              <a:lnSpc>
                <a:spcPct val="85000"/>
              </a:lnSpc>
              <a:defRPr/>
            </a:pPr>
            <a:r>
              <a:rPr lang="en-US" sz="3200" b="1" dirty="0">
                <a:solidFill>
                  <a:srgbClr val="FFFF00"/>
                </a:solidFill>
              </a:rPr>
              <a:t>L</a:t>
            </a:r>
            <a:r>
              <a:rPr lang="en-US" sz="3200" b="1" dirty="0" smtClean="0">
                <a:solidFill>
                  <a:srgbClr val="FFFF00"/>
                </a:solidFill>
              </a:rPr>
              <a:t>es </a:t>
            </a:r>
            <a:r>
              <a:rPr lang="en-US" sz="3200" b="1" dirty="0" err="1" smtClean="0">
                <a:solidFill>
                  <a:srgbClr val="FFFF00"/>
                </a:solidFill>
              </a:rPr>
              <a:t>présentations</a:t>
            </a:r>
            <a:r>
              <a:rPr lang="en-US" sz="3200" b="1" dirty="0" smtClean="0">
                <a:solidFill>
                  <a:srgbClr val="FFFF00"/>
                </a:solidFill>
              </a:rPr>
              <a:t> </a:t>
            </a:r>
            <a:r>
              <a:rPr lang="en-US" sz="3200" b="1" dirty="0" err="1" smtClean="0">
                <a:solidFill>
                  <a:srgbClr val="FFFF00"/>
                </a:solidFill>
              </a:rPr>
              <a:t>à</a:t>
            </a:r>
            <a:r>
              <a:rPr lang="en-US" sz="3200" b="1" dirty="0" smtClean="0">
                <a:solidFill>
                  <a:srgbClr val="FFFF00"/>
                </a:solidFill>
              </a:rPr>
              <a:t> la </a:t>
            </a:r>
            <a:r>
              <a:rPr lang="en-US" sz="3200" b="1" dirty="0" err="1" smtClean="0">
                <a:solidFill>
                  <a:srgbClr val="FFFF00"/>
                </a:solidFill>
              </a:rPr>
              <a:t>fois</a:t>
            </a:r>
            <a:r>
              <a:rPr lang="en-US" sz="3200" b="1" dirty="0" smtClean="0">
                <a:solidFill>
                  <a:srgbClr val="FFFF00"/>
                </a:solidFill>
              </a:rPr>
              <a:t> </a:t>
            </a:r>
            <a:r>
              <a:rPr lang="en-US" sz="3200" b="1" dirty="0" err="1" smtClean="0">
                <a:solidFill>
                  <a:srgbClr val="FFFF00"/>
                </a:solidFill>
              </a:rPr>
              <a:t>auditive</a:t>
            </a:r>
            <a:r>
              <a:rPr lang="en-US" sz="3200" b="1" dirty="0" smtClean="0">
                <a:solidFill>
                  <a:srgbClr val="FFFF00"/>
                </a:solidFill>
              </a:rPr>
              <a:t> et </a:t>
            </a:r>
            <a:r>
              <a:rPr lang="en-US" sz="3200" b="1" dirty="0" err="1" smtClean="0">
                <a:solidFill>
                  <a:srgbClr val="FFFF00"/>
                </a:solidFill>
              </a:rPr>
              <a:t>visuelle</a:t>
            </a:r>
            <a:r>
              <a:rPr lang="en-US" sz="3200" b="1" dirty="0" smtClean="0">
                <a:solidFill>
                  <a:srgbClr val="FFFF00"/>
                </a:solidFill>
              </a:rPr>
              <a:t> </a:t>
            </a:r>
            <a:r>
              <a:rPr lang="en-US" sz="3200" b="1" dirty="0" err="1" smtClean="0">
                <a:solidFill>
                  <a:srgbClr val="FFFF00"/>
                </a:solidFill>
              </a:rPr>
              <a:t>captivent</a:t>
            </a:r>
            <a:r>
              <a:rPr lang="en-US" sz="3200" b="1" dirty="0" smtClean="0">
                <a:solidFill>
                  <a:srgbClr val="FFFF00"/>
                </a:solidFill>
              </a:rPr>
              <a:t> </a:t>
            </a:r>
            <a:r>
              <a:rPr lang="en-US" sz="3200" b="1" dirty="0" err="1" smtClean="0">
                <a:solidFill>
                  <a:srgbClr val="FFFF00"/>
                </a:solidFill>
              </a:rPr>
              <a:t>mieux</a:t>
            </a:r>
            <a:endParaRPr lang="en-US" sz="3200" b="1" dirty="0">
              <a:solidFill>
                <a:srgbClr val="FFFF00"/>
              </a:solidFill>
            </a:endParaRPr>
          </a:p>
        </p:txBody>
      </p:sp>
      <p:sp>
        <p:nvSpPr>
          <p:cNvPr id="99333" name="Line 5"/>
          <p:cNvSpPr>
            <a:spLocks noChangeShapeType="1"/>
          </p:cNvSpPr>
          <p:nvPr/>
        </p:nvSpPr>
        <p:spPr bwMode="auto">
          <a:xfrm>
            <a:off x="3433763" y="5005388"/>
            <a:ext cx="0" cy="12541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99334" name="Line 6"/>
          <p:cNvSpPr>
            <a:spLocks noChangeShapeType="1"/>
          </p:cNvSpPr>
          <p:nvPr/>
        </p:nvSpPr>
        <p:spPr bwMode="auto">
          <a:xfrm>
            <a:off x="4246563" y="5005388"/>
            <a:ext cx="0" cy="12541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99335" name="Line 7"/>
          <p:cNvSpPr>
            <a:spLocks noChangeShapeType="1"/>
          </p:cNvSpPr>
          <p:nvPr/>
        </p:nvSpPr>
        <p:spPr bwMode="auto">
          <a:xfrm>
            <a:off x="5033963" y="5018088"/>
            <a:ext cx="0" cy="11271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99336" name="Line 8"/>
          <p:cNvSpPr>
            <a:spLocks noChangeShapeType="1"/>
          </p:cNvSpPr>
          <p:nvPr/>
        </p:nvSpPr>
        <p:spPr bwMode="auto">
          <a:xfrm>
            <a:off x="5821363" y="5005388"/>
            <a:ext cx="0" cy="12541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99337" name="Line 9"/>
          <p:cNvSpPr>
            <a:spLocks noChangeShapeType="1"/>
          </p:cNvSpPr>
          <p:nvPr/>
        </p:nvSpPr>
        <p:spPr bwMode="auto">
          <a:xfrm>
            <a:off x="6557963" y="5005388"/>
            <a:ext cx="0" cy="12541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99338" name="Rectangle 10"/>
          <p:cNvSpPr>
            <a:spLocks noChangeArrowheads="1"/>
          </p:cNvSpPr>
          <p:nvPr/>
        </p:nvSpPr>
        <p:spPr bwMode="auto">
          <a:xfrm>
            <a:off x="3230563" y="5168900"/>
            <a:ext cx="381000" cy="28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3500" tIns="25400" rIns="63500" bIns="25400">
            <a:spAutoFit/>
          </a:bodyPr>
          <a:lstStyle/>
          <a:p>
            <a:pPr algn="ctr">
              <a:lnSpc>
                <a:spcPct val="85000"/>
              </a:lnSpc>
              <a:defRPr/>
            </a:pPr>
            <a:r>
              <a:rPr lang="en-US" sz="1800" b="1">
                <a:solidFill>
                  <a:srgbClr val="F9FFFD"/>
                </a:solidFill>
              </a:rPr>
              <a:t>10</a:t>
            </a:r>
          </a:p>
        </p:txBody>
      </p:sp>
      <p:sp>
        <p:nvSpPr>
          <p:cNvPr id="99339" name="Rectangle 11"/>
          <p:cNvSpPr>
            <a:spLocks noChangeArrowheads="1"/>
          </p:cNvSpPr>
          <p:nvPr/>
        </p:nvSpPr>
        <p:spPr bwMode="auto">
          <a:xfrm>
            <a:off x="4056063" y="5168900"/>
            <a:ext cx="381000" cy="28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3500" tIns="25400" rIns="63500" bIns="25400">
            <a:spAutoFit/>
          </a:bodyPr>
          <a:lstStyle/>
          <a:p>
            <a:pPr algn="ctr">
              <a:lnSpc>
                <a:spcPct val="85000"/>
              </a:lnSpc>
              <a:defRPr/>
            </a:pPr>
            <a:r>
              <a:rPr lang="en-US" sz="1800" b="1">
                <a:solidFill>
                  <a:srgbClr val="F9FFFD"/>
                </a:solidFill>
              </a:rPr>
              <a:t>20</a:t>
            </a:r>
          </a:p>
        </p:txBody>
      </p:sp>
      <p:sp>
        <p:nvSpPr>
          <p:cNvPr id="99340" name="Rectangle 12"/>
          <p:cNvSpPr>
            <a:spLocks noChangeArrowheads="1"/>
          </p:cNvSpPr>
          <p:nvPr/>
        </p:nvSpPr>
        <p:spPr bwMode="auto">
          <a:xfrm>
            <a:off x="4830763" y="5168900"/>
            <a:ext cx="381000" cy="28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3500" tIns="25400" rIns="63500" bIns="25400">
            <a:spAutoFit/>
          </a:bodyPr>
          <a:lstStyle/>
          <a:p>
            <a:pPr algn="ctr">
              <a:lnSpc>
                <a:spcPct val="85000"/>
              </a:lnSpc>
              <a:defRPr/>
            </a:pPr>
            <a:r>
              <a:rPr lang="en-US" sz="1800" b="1">
                <a:solidFill>
                  <a:srgbClr val="F9FFFD"/>
                </a:solidFill>
              </a:rPr>
              <a:t>30</a:t>
            </a:r>
          </a:p>
        </p:txBody>
      </p:sp>
      <p:sp>
        <p:nvSpPr>
          <p:cNvPr id="99341" name="Rectangle 13"/>
          <p:cNvSpPr>
            <a:spLocks noChangeArrowheads="1"/>
          </p:cNvSpPr>
          <p:nvPr/>
        </p:nvSpPr>
        <p:spPr bwMode="auto">
          <a:xfrm>
            <a:off x="5618163" y="5168900"/>
            <a:ext cx="381000" cy="28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3500" tIns="25400" rIns="63500" bIns="25400">
            <a:spAutoFit/>
          </a:bodyPr>
          <a:lstStyle/>
          <a:p>
            <a:pPr algn="ctr">
              <a:lnSpc>
                <a:spcPct val="85000"/>
              </a:lnSpc>
              <a:defRPr/>
            </a:pPr>
            <a:r>
              <a:rPr lang="en-US" sz="1800" b="1">
                <a:solidFill>
                  <a:srgbClr val="F9FFFD"/>
                </a:solidFill>
              </a:rPr>
              <a:t>40</a:t>
            </a:r>
          </a:p>
        </p:txBody>
      </p:sp>
      <p:sp>
        <p:nvSpPr>
          <p:cNvPr id="99342" name="Rectangle 14"/>
          <p:cNvSpPr>
            <a:spLocks noChangeArrowheads="1"/>
          </p:cNvSpPr>
          <p:nvPr/>
        </p:nvSpPr>
        <p:spPr bwMode="auto">
          <a:xfrm>
            <a:off x="6380163" y="5168900"/>
            <a:ext cx="381000" cy="28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3500" tIns="25400" rIns="63500" bIns="25400">
            <a:spAutoFit/>
          </a:bodyPr>
          <a:lstStyle/>
          <a:p>
            <a:pPr algn="ctr">
              <a:lnSpc>
                <a:spcPct val="85000"/>
              </a:lnSpc>
              <a:defRPr/>
            </a:pPr>
            <a:r>
              <a:rPr lang="en-US" sz="1800" b="1">
                <a:solidFill>
                  <a:srgbClr val="F9FFFD"/>
                </a:solidFill>
              </a:rPr>
              <a:t>50</a:t>
            </a:r>
          </a:p>
        </p:txBody>
      </p:sp>
      <p:sp>
        <p:nvSpPr>
          <p:cNvPr id="99343" name="Rectangle 15"/>
          <p:cNvSpPr>
            <a:spLocks noChangeArrowheads="1"/>
          </p:cNvSpPr>
          <p:nvPr/>
        </p:nvSpPr>
        <p:spPr bwMode="auto">
          <a:xfrm>
            <a:off x="7027863" y="5156200"/>
            <a:ext cx="381000" cy="28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3500" tIns="25400" rIns="63500" bIns="25400">
            <a:spAutoFit/>
          </a:bodyPr>
          <a:lstStyle/>
          <a:p>
            <a:pPr algn="ctr">
              <a:lnSpc>
                <a:spcPct val="85000"/>
              </a:lnSpc>
              <a:defRPr/>
            </a:pPr>
            <a:r>
              <a:rPr lang="en-US" sz="1800" b="1">
                <a:solidFill>
                  <a:srgbClr val="F9FFFD"/>
                </a:solidFill>
              </a:rPr>
              <a:t>60</a:t>
            </a:r>
          </a:p>
        </p:txBody>
      </p:sp>
      <p:sp>
        <p:nvSpPr>
          <p:cNvPr id="99344" name="Rectangle 16"/>
          <p:cNvSpPr>
            <a:spLocks noChangeArrowheads="1"/>
          </p:cNvSpPr>
          <p:nvPr/>
        </p:nvSpPr>
        <p:spPr bwMode="auto">
          <a:xfrm>
            <a:off x="4112809" y="5562600"/>
            <a:ext cx="1920097" cy="380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3500" tIns="25400" rIns="63500" bIns="25400">
            <a:spAutoFit/>
          </a:bodyPr>
          <a:lstStyle/>
          <a:p>
            <a:pPr algn="ctr">
              <a:lnSpc>
                <a:spcPct val="87000"/>
              </a:lnSpc>
              <a:defRPr/>
            </a:pPr>
            <a:r>
              <a:rPr lang="en-US" dirty="0" smtClean="0">
                <a:solidFill>
                  <a:srgbClr val="F9FFFD"/>
                </a:solidFill>
              </a:rPr>
              <a:t>Attention </a:t>
            </a:r>
            <a:r>
              <a:rPr lang="en-US" dirty="0">
                <a:solidFill>
                  <a:srgbClr val="F9FFFD"/>
                </a:solidFill>
              </a:rPr>
              <a:t>(%)</a:t>
            </a:r>
          </a:p>
        </p:txBody>
      </p:sp>
      <p:sp>
        <p:nvSpPr>
          <p:cNvPr id="99345" name="Rectangle 17"/>
          <p:cNvSpPr>
            <a:spLocks noChangeArrowheads="1"/>
          </p:cNvSpPr>
          <p:nvPr/>
        </p:nvSpPr>
        <p:spPr bwMode="auto">
          <a:xfrm>
            <a:off x="869787" y="4114800"/>
            <a:ext cx="1535276" cy="701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3500" tIns="25400" rIns="63500" bIns="25400">
            <a:spAutoFit/>
          </a:bodyPr>
          <a:lstStyle/>
          <a:p>
            <a:pPr algn="r">
              <a:lnSpc>
                <a:spcPct val="87000"/>
              </a:lnSpc>
              <a:defRPr/>
            </a:pPr>
            <a:r>
              <a:rPr lang="en-US" dirty="0" err="1" smtClean="0">
                <a:solidFill>
                  <a:srgbClr val="F9FFFD"/>
                </a:solidFill>
              </a:rPr>
              <a:t>Écoute</a:t>
            </a:r>
            <a:r>
              <a:rPr lang="en-US" dirty="0" smtClean="0">
                <a:solidFill>
                  <a:srgbClr val="F9FFFD"/>
                </a:solidFill>
              </a:rPr>
              <a:t> </a:t>
            </a:r>
          </a:p>
          <a:p>
            <a:pPr algn="r">
              <a:lnSpc>
                <a:spcPct val="87000"/>
              </a:lnSpc>
              <a:defRPr/>
            </a:pPr>
            <a:r>
              <a:rPr lang="en-US" dirty="0" smtClean="0">
                <a:solidFill>
                  <a:srgbClr val="F9FFFD"/>
                </a:solidFill>
              </a:rPr>
              <a:t>et </a:t>
            </a:r>
            <a:r>
              <a:rPr lang="en-US" dirty="0" err="1" smtClean="0">
                <a:solidFill>
                  <a:srgbClr val="F9FFFD"/>
                </a:solidFill>
              </a:rPr>
              <a:t>regarde</a:t>
            </a:r>
            <a:endParaRPr lang="en-US" dirty="0">
              <a:solidFill>
                <a:srgbClr val="F9FFFD"/>
              </a:solidFill>
            </a:endParaRPr>
          </a:p>
        </p:txBody>
      </p:sp>
      <p:sp>
        <p:nvSpPr>
          <p:cNvPr id="99347" name="Rectangle 19"/>
          <p:cNvSpPr>
            <a:spLocks noChangeArrowheads="1"/>
          </p:cNvSpPr>
          <p:nvPr/>
        </p:nvSpPr>
        <p:spPr bwMode="auto">
          <a:xfrm>
            <a:off x="1484366" y="2438400"/>
            <a:ext cx="1246134" cy="435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3500" tIns="25400" rIns="63500" bIns="25400">
            <a:spAutoFit/>
          </a:bodyPr>
          <a:lstStyle/>
          <a:p>
            <a:pPr algn="r">
              <a:lnSpc>
                <a:spcPct val="87000"/>
              </a:lnSpc>
              <a:defRPr/>
            </a:pPr>
            <a:r>
              <a:rPr lang="en-US" sz="2800" dirty="0" err="1" smtClean="0">
                <a:solidFill>
                  <a:srgbClr val="F9FFFD"/>
                </a:solidFill>
              </a:rPr>
              <a:t>Écoute</a:t>
            </a:r>
            <a:endParaRPr lang="en-US" sz="2800" dirty="0">
              <a:solidFill>
                <a:srgbClr val="F9FFFD"/>
              </a:solidFill>
            </a:endParaRPr>
          </a:p>
        </p:txBody>
      </p:sp>
      <p:sp>
        <p:nvSpPr>
          <p:cNvPr id="99348" name="Rectangle 20"/>
          <p:cNvSpPr>
            <a:spLocks noChangeArrowheads="1"/>
          </p:cNvSpPr>
          <p:nvPr/>
        </p:nvSpPr>
        <p:spPr bwMode="auto">
          <a:xfrm>
            <a:off x="2722563" y="4241800"/>
            <a:ext cx="3822700" cy="520700"/>
          </a:xfrm>
          <a:prstGeom prst="rect">
            <a:avLst/>
          </a:prstGeom>
          <a:solidFill>
            <a:srgbClr val="99CCFF"/>
          </a:solidFill>
          <a:ln w="25400">
            <a:solidFill>
              <a:srgbClr val="99CC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99349" name="Rectangle 21"/>
          <p:cNvSpPr>
            <a:spLocks noChangeArrowheads="1"/>
          </p:cNvSpPr>
          <p:nvPr/>
        </p:nvSpPr>
        <p:spPr bwMode="auto">
          <a:xfrm>
            <a:off x="2716213" y="3340100"/>
            <a:ext cx="1511300" cy="533400"/>
          </a:xfrm>
          <a:prstGeom prst="rect">
            <a:avLst/>
          </a:prstGeom>
          <a:solidFill>
            <a:srgbClr val="99CCFF"/>
          </a:solidFill>
          <a:ln w="25400">
            <a:solidFill>
              <a:srgbClr val="99CC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99350" name="Rectangle 22"/>
          <p:cNvSpPr>
            <a:spLocks noChangeArrowheads="1"/>
          </p:cNvSpPr>
          <p:nvPr/>
        </p:nvSpPr>
        <p:spPr bwMode="auto">
          <a:xfrm>
            <a:off x="2730500" y="2432050"/>
            <a:ext cx="698500" cy="520700"/>
          </a:xfrm>
          <a:prstGeom prst="rect">
            <a:avLst/>
          </a:prstGeom>
          <a:solidFill>
            <a:srgbClr val="99CCFF"/>
          </a:solidFill>
          <a:ln w="25400">
            <a:solidFill>
              <a:srgbClr val="99CC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99351" name="Rectangle 23"/>
          <p:cNvSpPr>
            <a:spLocks noChangeArrowheads="1"/>
          </p:cNvSpPr>
          <p:nvPr/>
        </p:nvSpPr>
        <p:spPr bwMode="auto">
          <a:xfrm>
            <a:off x="2728913" y="2095500"/>
            <a:ext cx="4533900" cy="2933700"/>
          </a:xfrm>
          <a:prstGeom prst="rect">
            <a:avLst/>
          </a:prstGeom>
          <a:noFill/>
          <a:ln w="5715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99352" name="Text Box 24"/>
          <p:cNvSpPr txBox="1">
            <a:spLocks noChangeArrowheads="1"/>
          </p:cNvSpPr>
          <p:nvPr/>
        </p:nvSpPr>
        <p:spPr bwMode="auto">
          <a:xfrm>
            <a:off x="152400" y="6477000"/>
            <a:ext cx="33766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400" dirty="0"/>
              <a:t>Data from the Wharton Research Center</a:t>
            </a:r>
            <a:endParaRPr lang="en-US" sz="1400" dirty="0">
              <a:latin typeface="Times New Roman" charset="0"/>
            </a:endParaRPr>
          </a:p>
        </p:txBody>
      </p:sp>
      <p:sp>
        <p:nvSpPr>
          <p:cNvPr id="25" name="Rectangle 18"/>
          <p:cNvSpPr>
            <a:spLocks noChangeArrowheads="1"/>
          </p:cNvSpPr>
          <p:nvPr/>
        </p:nvSpPr>
        <p:spPr bwMode="auto">
          <a:xfrm>
            <a:off x="1269248" y="3429000"/>
            <a:ext cx="1308852" cy="380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3500" tIns="25400" rIns="63500" bIns="25400">
            <a:spAutoFit/>
          </a:bodyPr>
          <a:lstStyle/>
          <a:p>
            <a:pPr algn="r">
              <a:lnSpc>
                <a:spcPct val="87000"/>
              </a:lnSpc>
              <a:defRPr/>
            </a:pPr>
            <a:r>
              <a:rPr lang="en-US" dirty="0" err="1" smtClean="0">
                <a:solidFill>
                  <a:srgbClr val="F9FFFD"/>
                </a:solidFill>
              </a:rPr>
              <a:t>Regarde</a:t>
            </a:r>
            <a:endParaRPr lang="en-US" dirty="0">
              <a:solidFill>
                <a:srgbClr val="F9FFFD"/>
              </a:solidFill>
            </a:endParaRPr>
          </a:p>
        </p:txBody>
      </p:sp>
      <p:sp>
        <p:nvSpPr>
          <p:cNvPr id="2" name="Espace réservé du pied de page 1"/>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244581542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AutoShape 2"/>
          <p:cNvSpPr>
            <a:spLocks noChangeArrowheads="1"/>
          </p:cNvSpPr>
          <p:nvPr/>
        </p:nvSpPr>
        <p:spPr bwMode="auto">
          <a:xfrm>
            <a:off x="3657600" y="2590800"/>
            <a:ext cx="1828800" cy="1981200"/>
          </a:xfrm>
          <a:prstGeom prst="roundRect">
            <a:avLst>
              <a:gd name="adj" fmla="val 16667"/>
            </a:avLst>
          </a:prstGeom>
          <a:solidFill>
            <a:srgbClr val="F9FFFD"/>
          </a:solidFill>
          <a:ln w="57150" cap="sq">
            <a:solidFill>
              <a:srgbClr val="000000"/>
            </a:solidFill>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379" name="Text Box 3"/>
          <p:cNvSpPr txBox="1">
            <a:spLocks noChangeArrowheads="1"/>
          </p:cNvSpPr>
          <p:nvPr/>
        </p:nvSpPr>
        <p:spPr bwMode="auto">
          <a:xfrm>
            <a:off x="3886200" y="2690813"/>
            <a:ext cx="1216687"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kumimoji="1" lang="en-US" sz="2600" dirty="0" smtClean="0">
                <a:solidFill>
                  <a:srgbClr val="000000"/>
                </a:solidFill>
                <a:latin typeface="Gill Sans" charset="0"/>
              </a:rPr>
              <a:t>Lecture</a:t>
            </a:r>
            <a:endParaRPr kumimoji="1" lang="en-US" sz="2800" dirty="0">
              <a:solidFill>
                <a:srgbClr val="000000"/>
              </a:solidFill>
              <a:latin typeface="Gill Sans" charset="0"/>
            </a:endParaRPr>
          </a:p>
          <a:p>
            <a:pPr eaLnBrk="1" hangingPunct="1">
              <a:defRPr/>
            </a:pPr>
            <a:r>
              <a:rPr kumimoji="1" lang="en-US" sz="2800" dirty="0">
                <a:solidFill>
                  <a:srgbClr val="000000"/>
                </a:solidFill>
                <a:latin typeface="Gill Sans" charset="0"/>
              </a:rPr>
              <a:t>     </a:t>
            </a:r>
            <a:r>
              <a:rPr kumimoji="1" lang="en-US" sz="3600" dirty="0">
                <a:solidFill>
                  <a:srgbClr val="000000"/>
                </a:solidFill>
                <a:latin typeface="Gill Sans" charset="0"/>
              </a:rPr>
              <a:t>+ </a:t>
            </a:r>
            <a:r>
              <a:rPr kumimoji="1" lang="en-US" sz="2800" dirty="0">
                <a:solidFill>
                  <a:srgbClr val="000000"/>
                </a:solidFill>
                <a:latin typeface="Gill Sans" charset="0"/>
              </a:rPr>
              <a:t> </a:t>
            </a:r>
          </a:p>
          <a:p>
            <a:pPr eaLnBrk="1" hangingPunct="1">
              <a:defRPr/>
            </a:pPr>
            <a:r>
              <a:rPr kumimoji="1" lang="en-US" sz="2600" dirty="0" err="1" smtClean="0">
                <a:solidFill>
                  <a:srgbClr val="000000"/>
                </a:solidFill>
                <a:latin typeface="Gill Sans" charset="0"/>
              </a:rPr>
              <a:t>Écoute</a:t>
            </a:r>
            <a:endParaRPr kumimoji="1" lang="en-US" sz="2600" dirty="0">
              <a:solidFill>
                <a:srgbClr val="F9FFFD"/>
              </a:solidFill>
              <a:latin typeface="Gill Sans" charset="0"/>
            </a:endParaRPr>
          </a:p>
          <a:p>
            <a:pPr eaLnBrk="1" hangingPunct="1">
              <a:defRPr/>
            </a:pPr>
            <a:endParaRPr lang="en-US" b="1" dirty="0">
              <a:latin typeface="Times New Roman" charset="0"/>
            </a:endParaRPr>
          </a:p>
        </p:txBody>
      </p:sp>
      <p:sp>
        <p:nvSpPr>
          <p:cNvPr id="101380" name="Rectangle 4"/>
          <p:cNvSpPr>
            <a:spLocks noChangeArrowheads="1"/>
          </p:cNvSpPr>
          <p:nvPr/>
        </p:nvSpPr>
        <p:spPr bwMode="auto">
          <a:xfrm>
            <a:off x="0" y="0"/>
            <a:ext cx="9144000" cy="6858000"/>
          </a:xfrm>
          <a:prstGeom prst="rect">
            <a:avLst/>
          </a:prstGeom>
          <a:noFill/>
          <a:ln>
            <a:noFill/>
          </a:ln>
          <a:effectLst/>
          <a:extLst>
            <a:ext uri="{909E8E84-426E-40dd-AFC4-6F175D3DCCD1}">
              <a14:hiddenFill xmlns:a14="http://schemas.microsoft.com/office/drawing/2010/main">
                <a:solidFill>
                  <a:srgbClr val="0015C6">
                    <a:alpha val="83000"/>
                  </a:srgbClr>
                </a:solidFill>
              </a14:hiddenFill>
            </a:ext>
            <a:ext uri="{91240B29-F687-4f45-9708-019B960494DF}">
              <a14:hiddenLine xmlns:a14="http://schemas.microsoft.com/office/drawing/2010/main" w="12700" cap="sq">
                <a:solidFill>
                  <a:srgbClr val="DE091C"/>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kumimoji="1" lang="en-US" sz="2800">
                <a:solidFill>
                  <a:srgbClr val="F9FFFD"/>
                </a:solidFill>
                <a:latin typeface="Gill Sans" charset="0"/>
              </a:rPr>
              <a:t>  </a:t>
            </a:r>
          </a:p>
        </p:txBody>
      </p:sp>
      <p:sp>
        <p:nvSpPr>
          <p:cNvPr id="101381" name="Rectangle 5"/>
          <p:cNvSpPr>
            <a:spLocks noChangeArrowheads="1"/>
          </p:cNvSpPr>
          <p:nvPr/>
        </p:nvSpPr>
        <p:spPr bwMode="auto">
          <a:xfrm>
            <a:off x="533400" y="6253163"/>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sz="3200" b="1" i="1">
              <a:solidFill>
                <a:schemeClr val="tx2"/>
              </a:solidFill>
              <a:latin typeface="Chalkboard" charset="0"/>
            </a:endParaRPr>
          </a:p>
        </p:txBody>
      </p:sp>
      <p:sp>
        <p:nvSpPr>
          <p:cNvPr id="101382" name="Text Box 6"/>
          <p:cNvSpPr txBox="1">
            <a:spLocks noChangeArrowheads="1"/>
          </p:cNvSpPr>
          <p:nvPr/>
        </p:nvSpPr>
        <p:spPr bwMode="auto">
          <a:xfrm>
            <a:off x="304800" y="5867400"/>
            <a:ext cx="43005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dirty="0">
                <a:cs typeface="Arial" charset="0"/>
              </a:rPr>
              <a:t> John </a:t>
            </a:r>
            <a:r>
              <a:rPr lang="en-US" sz="1800" dirty="0" err="1">
                <a:cs typeface="Arial" charset="0"/>
              </a:rPr>
              <a:t>Sweller</a:t>
            </a:r>
            <a:r>
              <a:rPr lang="en-US" sz="1800" dirty="0">
                <a:cs typeface="Arial" charset="0"/>
              </a:rPr>
              <a:t>, University of South Wales</a:t>
            </a:r>
          </a:p>
        </p:txBody>
      </p:sp>
      <p:sp>
        <p:nvSpPr>
          <p:cNvPr id="101383" name="Rectangle 7"/>
          <p:cNvSpPr>
            <a:spLocks noChangeArrowheads="1"/>
          </p:cNvSpPr>
          <p:nvPr/>
        </p:nvSpPr>
        <p:spPr bwMode="auto">
          <a:xfrm>
            <a:off x="76200" y="304800"/>
            <a:ext cx="9144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en-US" sz="3200" dirty="0" smtClean="0">
                <a:solidFill>
                  <a:srgbClr val="FFFF00"/>
                </a:solidFill>
                <a:latin typeface="Gill Sans" charset="0"/>
              </a:rPr>
              <a:t>Les </a:t>
            </a:r>
            <a:r>
              <a:rPr lang="en-US" sz="3200" dirty="0" err="1" smtClean="0">
                <a:solidFill>
                  <a:srgbClr val="FFFF00"/>
                </a:solidFill>
                <a:latin typeface="Gill Sans" charset="0"/>
              </a:rPr>
              <a:t>recherches</a:t>
            </a:r>
            <a:r>
              <a:rPr lang="en-US" sz="3200" dirty="0" smtClean="0">
                <a:solidFill>
                  <a:srgbClr val="FFFF00"/>
                </a:solidFill>
                <a:latin typeface="Gill Sans" charset="0"/>
              </a:rPr>
              <a:t> </a:t>
            </a:r>
            <a:r>
              <a:rPr lang="en-US" sz="3200" dirty="0" err="1" smtClean="0">
                <a:solidFill>
                  <a:srgbClr val="FFFF00"/>
                </a:solidFill>
                <a:latin typeface="Gill Sans" charset="0"/>
              </a:rPr>
              <a:t>montrent</a:t>
            </a:r>
            <a:r>
              <a:rPr lang="en-US" sz="3200" dirty="0" smtClean="0">
                <a:solidFill>
                  <a:srgbClr val="FFFF00"/>
                </a:solidFill>
                <a:latin typeface="Gill Sans" charset="0"/>
              </a:rPr>
              <a:t> </a:t>
            </a:r>
            <a:r>
              <a:rPr lang="en-US" sz="3200" dirty="0" err="1" smtClean="0">
                <a:solidFill>
                  <a:srgbClr val="FFFF00"/>
                </a:solidFill>
                <a:latin typeface="Gill Sans" charset="0"/>
              </a:rPr>
              <a:t>que</a:t>
            </a:r>
            <a:r>
              <a:rPr lang="en-US" sz="3200" dirty="0" smtClean="0">
                <a:solidFill>
                  <a:srgbClr val="FFFF00"/>
                </a:solidFill>
                <a:latin typeface="Gill Sans" charset="0"/>
              </a:rPr>
              <a:t> le </a:t>
            </a:r>
            <a:r>
              <a:rPr lang="en-US" sz="3200" dirty="0" err="1" smtClean="0">
                <a:solidFill>
                  <a:srgbClr val="FFFF00"/>
                </a:solidFill>
                <a:latin typeface="Gill Sans" charset="0"/>
              </a:rPr>
              <a:t>cerveau</a:t>
            </a:r>
            <a:r>
              <a:rPr lang="en-US" sz="3200" dirty="0" smtClean="0">
                <a:solidFill>
                  <a:srgbClr val="FFFF00"/>
                </a:solidFill>
                <a:latin typeface="Gill Sans" charset="0"/>
              </a:rPr>
              <a:t> </a:t>
            </a:r>
          </a:p>
          <a:p>
            <a:pPr algn="ctr">
              <a:defRPr/>
            </a:pPr>
            <a:r>
              <a:rPr lang="en-US" sz="3200" dirty="0" err="1" smtClean="0">
                <a:solidFill>
                  <a:srgbClr val="FFFF00"/>
                </a:solidFill>
                <a:latin typeface="Gill Sans" charset="0"/>
              </a:rPr>
              <a:t>est</a:t>
            </a:r>
            <a:r>
              <a:rPr lang="en-US" sz="3200" dirty="0" smtClean="0">
                <a:solidFill>
                  <a:srgbClr val="FFFF00"/>
                </a:solidFill>
                <a:latin typeface="Gill Sans" charset="0"/>
              </a:rPr>
              <a:t> bon pour lire et </a:t>
            </a:r>
            <a:r>
              <a:rPr lang="en-US" sz="3200" dirty="0" err="1" smtClean="0">
                <a:solidFill>
                  <a:srgbClr val="FFFF00"/>
                </a:solidFill>
                <a:latin typeface="Gill Sans" charset="0"/>
              </a:rPr>
              <a:t>écouter</a:t>
            </a:r>
            <a:r>
              <a:rPr lang="en-US" sz="3200" dirty="0" smtClean="0">
                <a:solidFill>
                  <a:srgbClr val="FFFF00"/>
                </a:solidFill>
                <a:latin typeface="Gill Sans" charset="0"/>
              </a:rPr>
              <a:t>, </a:t>
            </a:r>
          </a:p>
          <a:p>
            <a:pPr algn="ctr">
              <a:defRPr/>
            </a:pPr>
            <a:r>
              <a:rPr lang="en-US" sz="3200" dirty="0" err="1" smtClean="0">
                <a:solidFill>
                  <a:srgbClr val="FFFF00"/>
                </a:solidFill>
                <a:latin typeface="Gill Sans" charset="0"/>
              </a:rPr>
              <a:t>mais</a:t>
            </a:r>
            <a:r>
              <a:rPr lang="en-US" sz="3200" dirty="0" smtClean="0">
                <a:solidFill>
                  <a:srgbClr val="FFFF00"/>
                </a:solidFill>
                <a:latin typeface="Gill Sans" charset="0"/>
              </a:rPr>
              <a:t> </a:t>
            </a:r>
            <a:r>
              <a:rPr lang="en-US" sz="3200" dirty="0" err="1" smtClean="0">
                <a:solidFill>
                  <a:srgbClr val="FFFF00"/>
                </a:solidFill>
                <a:latin typeface="Gill Sans" charset="0"/>
              </a:rPr>
              <a:t>il</a:t>
            </a:r>
            <a:r>
              <a:rPr lang="en-US" sz="3200" dirty="0" smtClean="0">
                <a:solidFill>
                  <a:srgbClr val="FFFF00"/>
                </a:solidFill>
                <a:latin typeface="Gill Sans" charset="0"/>
              </a:rPr>
              <a:t> ne </a:t>
            </a:r>
            <a:r>
              <a:rPr lang="en-US" sz="3200" dirty="0" err="1" smtClean="0">
                <a:solidFill>
                  <a:srgbClr val="FFFF00"/>
                </a:solidFill>
                <a:latin typeface="Gill Sans" charset="0"/>
              </a:rPr>
              <a:t>peut</a:t>
            </a:r>
            <a:r>
              <a:rPr lang="en-US" sz="3200" dirty="0" smtClean="0">
                <a:solidFill>
                  <a:srgbClr val="FFFF00"/>
                </a:solidFill>
                <a:latin typeface="Gill Sans" charset="0"/>
              </a:rPr>
              <a:t> pas lire et </a:t>
            </a:r>
            <a:r>
              <a:rPr lang="en-US" sz="3200" dirty="0" err="1" smtClean="0">
                <a:solidFill>
                  <a:srgbClr val="FFFF00"/>
                </a:solidFill>
                <a:latin typeface="Gill Sans" charset="0"/>
              </a:rPr>
              <a:t>écouter</a:t>
            </a:r>
            <a:r>
              <a:rPr lang="en-US" sz="3200" dirty="0" smtClean="0">
                <a:solidFill>
                  <a:srgbClr val="FFFF00"/>
                </a:solidFill>
                <a:latin typeface="Gill Sans" charset="0"/>
              </a:rPr>
              <a:t> en </a:t>
            </a:r>
            <a:r>
              <a:rPr lang="en-US" sz="3200" dirty="0" err="1" smtClean="0">
                <a:solidFill>
                  <a:srgbClr val="FFFF00"/>
                </a:solidFill>
                <a:latin typeface="Gill Sans" charset="0"/>
              </a:rPr>
              <a:t>même</a:t>
            </a:r>
            <a:r>
              <a:rPr lang="en-US" sz="3200" dirty="0" smtClean="0">
                <a:solidFill>
                  <a:srgbClr val="FFFF00"/>
                </a:solidFill>
                <a:latin typeface="Gill Sans" charset="0"/>
              </a:rPr>
              <a:t> temps.</a:t>
            </a:r>
            <a:r>
              <a:rPr lang="en-US" sz="3200" dirty="0">
                <a:solidFill>
                  <a:srgbClr val="FFFF00"/>
                </a:solidFill>
                <a:latin typeface="Gill Sans" charset="0"/>
              </a:rPr>
              <a:t/>
            </a:r>
            <a:br>
              <a:rPr lang="en-US" sz="3200" dirty="0">
                <a:solidFill>
                  <a:srgbClr val="FFFF00"/>
                </a:solidFill>
                <a:latin typeface="Gill Sans" charset="0"/>
              </a:rPr>
            </a:br>
            <a:endParaRPr lang="en-US" sz="2800" b="1" dirty="0">
              <a:solidFill>
                <a:srgbClr val="FFFF00"/>
              </a:solidFill>
              <a:latin typeface="Gill Sans" charset="0"/>
            </a:endParaRPr>
          </a:p>
        </p:txBody>
      </p:sp>
      <p:sp>
        <p:nvSpPr>
          <p:cNvPr id="101384" name="Oval 8"/>
          <p:cNvSpPr>
            <a:spLocks noChangeArrowheads="1"/>
          </p:cNvSpPr>
          <p:nvPr/>
        </p:nvSpPr>
        <p:spPr bwMode="auto">
          <a:xfrm>
            <a:off x="4343400" y="3200400"/>
            <a:ext cx="457200" cy="457200"/>
          </a:xfrm>
          <a:prstGeom prst="ellipse">
            <a:avLst/>
          </a:prstGeom>
          <a:noFill/>
          <a:ln w="76200" cap="sq">
            <a:solidFill>
              <a:srgbClr val="DE091C"/>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385" name="Rectangle 9"/>
          <p:cNvSpPr>
            <a:spLocks noChangeArrowheads="1"/>
          </p:cNvSpPr>
          <p:nvPr/>
        </p:nvSpPr>
        <p:spPr bwMode="auto">
          <a:xfrm>
            <a:off x="304800" y="5029200"/>
            <a:ext cx="8382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endParaRPr kumimoji="1" lang="en-US" sz="3200">
              <a:solidFill>
                <a:schemeClr val="tx2"/>
              </a:solidFill>
              <a:latin typeface="Gill Sans" charset="0"/>
            </a:endParaRPr>
          </a:p>
        </p:txBody>
      </p:sp>
      <p:sp>
        <p:nvSpPr>
          <p:cNvPr id="101386" name="Line 10"/>
          <p:cNvSpPr>
            <a:spLocks noChangeShapeType="1"/>
          </p:cNvSpPr>
          <p:nvPr/>
        </p:nvSpPr>
        <p:spPr bwMode="auto">
          <a:xfrm flipV="1">
            <a:off x="4419600" y="3276600"/>
            <a:ext cx="320675" cy="274638"/>
          </a:xfrm>
          <a:prstGeom prst="line">
            <a:avLst/>
          </a:prstGeom>
          <a:noFill/>
          <a:ln w="57150" cap="sq">
            <a:solidFill>
              <a:srgbClr val="DE091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 name="Espace réservé du pied de page 1"/>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131569793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ChangeArrowheads="1"/>
          </p:cNvSpPr>
          <p:nvPr/>
        </p:nvSpPr>
        <p:spPr bwMode="auto">
          <a:xfrm>
            <a:off x="533400" y="6253163"/>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sz="3200" b="1" i="1">
              <a:solidFill>
                <a:schemeClr val="tx2"/>
              </a:solidFill>
              <a:latin typeface="Chalkboard" charset="0"/>
            </a:endParaRPr>
          </a:p>
        </p:txBody>
      </p:sp>
      <p:sp>
        <p:nvSpPr>
          <p:cNvPr id="103427" name="Text Box 3"/>
          <p:cNvSpPr txBox="1">
            <a:spLocks noChangeArrowheads="1"/>
          </p:cNvSpPr>
          <p:nvPr/>
        </p:nvSpPr>
        <p:spPr bwMode="auto">
          <a:xfrm>
            <a:off x="319088" y="1828800"/>
            <a:ext cx="8505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06400" indent="-406400">
              <a:defRPr sz="2400">
                <a:solidFill>
                  <a:schemeClr val="tx1"/>
                </a:solidFill>
                <a:latin typeface="Arial" charset="0"/>
                <a:ea typeface="ＭＳ Ｐゴシック" charset="0"/>
                <a:cs typeface="ＭＳ Ｐゴシック" charset="0"/>
              </a:defRPr>
            </a:lvl1pPr>
            <a:lvl2pPr marL="5715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endParaRPr lang="en-US" smtClean="0">
              <a:latin typeface="Comic Sans MS" charset="0"/>
            </a:endParaRPr>
          </a:p>
        </p:txBody>
      </p:sp>
      <p:sp>
        <p:nvSpPr>
          <p:cNvPr id="103428" name="Rectangle 4"/>
          <p:cNvSpPr>
            <a:spLocks noGrp="1" noChangeArrowheads="1"/>
          </p:cNvSpPr>
          <p:nvPr>
            <p:ph type="title"/>
          </p:nvPr>
        </p:nvSpPr>
        <p:spPr>
          <a:xfrm>
            <a:off x="685800" y="533400"/>
            <a:ext cx="7772400" cy="11430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sz="2800" dirty="0" smtClean="0">
                <a:solidFill>
                  <a:srgbClr val="FFFF00"/>
                </a:solidFill>
                <a:latin typeface="Arial" charset="0"/>
                <a:ea typeface="ＭＳ Ｐゴシック" charset="0"/>
                <a:cs typeface="ＭＳ Ｐゴシック" charset="0"/>
              </a:rPr>
              <a:t>Pour </a:t>
            </a:r>
            <a:r>
              <a:rPr lang="en-US" sz="2800" dirty="0" err="1" smtClean="0">
                <a:solidFill>
                  <a:srgbClr val="FFFF00"/>
                </a:solidFill>
                <a:latin typeface="Arial" charset="0"/>
                <a:ea typeface="ＭＳ Ｐゴシック" charset="0"/>
                <a:cs typeface="ＭＳ Ｐゴシック" charset="0"/>
              </a:rPr>
              <a:t>résoudre</a:t>
            </a:r>
            <a:r>
              <a:rPr lang="en-US" sz="2800" dirty="0" smtClean="0">
                <a:solidFill>
                  <a:srgbClr val="FFFF00"/>
                </a:solidFill>
                <a:latin typeface="Arial" charset="0"/>
                <a:ea typeface="ＭＳ Ｐゴシック" charset="0"/>
                <a:cs typeface="ＭＳ Ｐゴシック" charset="0"/>
              </a:rPr>
              <a:t> le </a:t>
            </a:r>
            <a:r>
              <a:rPr lang="en-US" sz="2800" dirty="0" err="1" smtClean="0">
                <a:solidFill>
                  <a:srgbClr val="FFFF00"/>
                </a:solidFill>
                <a:latin typeface="Arial" charset="0"/>
                <a:ea typeface="ＭＳ Ｐゴシック" charset="0"/>
                <a:cs typeface="ＭＳ Ｐゴシック" charset="0"/>
              </a:rPr>
              <a:t>problème</a:t>
            </a:r>
            <a:r>
              <a:rPr lang="en-US" sz="2800" dirty="0" smtClean="0">
                <a:solidFill>
                  <a:srgbClr val="FFFF00"/>
                </a:solidFill>
                <a:latin typeface="Arial" charset="0"/>
                <a:ea typeface="ＭＳ Ｐゴシック" charset="0"/>
                <a:cs typeface="ＭＳ Ｐゴシック" charset="0"/>
              </a:rPr>
              <a:t>, </a:t>
            </a:r>
            <a:br>
              <a:rPr lang="en-US" sz="2800" dirty="0" smtClean="0">
                <a:solidFill>
                  <a:srgbClr val="FFFF00"/>
                </a:solidFill>
                <a:latin typeface="Arial" charset="0"/>
                <a:ea typeface="ＭＳ Ｐゴシック" charset="0"/>
                <a:cs typeface="ＭＳ Ｐゴシック" charset="0"/>
              </a:rPr>
            </a:br>
            <a:r>
              <a:rPr lang="en-US" sz="2800" dirty="0" smtClean="0">
                <a:solidFill>
                  <a:srgbClr val="FFFF00"/>
                </a:solidFill>
                <a:latin typeface="Arial" charset="0"/>
                <a:ea typeface="ＭＳ Ｐゴシック" charset="0"/>
                <a:cs typeface="ＭＳ Ｐゴシック" charset="0"/>
              </a:rPr>
              <a:t>nous </a:t>
            </a:r>
            <a:r>
              <a:rPr lang="en-US" sz="2800" dirty="0" err="1" smtClean="0">
                <a:solidFill>
                  <a:srgbClr val="FFFF00"/>
                </a:solidFill>
                <a:latin typeface="Arial" charset="0"/>
                <a:ea typeface="ＭＳ Ｐゴシック" charset="0"/>
                <a:cs typeface="ＭＳ Ｐゴシック" charset="0"/>
              </a:rPr>
              <a:t>devons</a:t>
            </a:r>
            <a:r>
              <a:rPr lang="en-US" sz="2800" dirty="0" smtClean="0">
                <a:solidFill>
                  <a:srgbClr val="FFFF00"/>
                </a:solidFill>
                <a:latin typeface="Arial" charset="0"/>
                <a:ea typeface="ＭＳ Ｐゴシック" charset="0"/>
                <a:cs typeface="ＭＳ Ｐゴシック" charset="0"/>
              </a:rPr>
              <a:t> </a:t>
            </a:r>
            <a:r>
              <a:rPr lang="en-US" sz="2800" dirty="0" err="1" smtClean="0">
                <a:solidFill>
                  <a:srgbClr val="FFFF00"/>
                </a:solidFill>
                <a:latin typeface="Arial" charset="0"/>
                <a:ea typeface="ＭＳ Ｐゴシック" charset="0"/>
                <a:cs typeface="ＭＳ Ｐゴシック" charset="0"/>
              </a:rPr>
              <a:t>d’abord</a:t>
            </a:r>
            <a:r>
              <a:rPr lang="en-US" sz="2800" dirty="0" smtClean="0">
                <a:solidFill>
                  <a:srgbClr val="FFFF00"/>
                </a:solidFill>
                <a:latin typeface="Arial" charset="0"/>
                <a:ea typeface="ＭＳ Ｐゴシック" charset="0"/>
                <a:cs typeface="ＭＳ Ｐゴシック" charset="0"/>
              </a:rPr>
              <a:t> </a:t>
            </a:r>
            <a:r>
              <a:rPr lang="en-US" sz="2800" dirty="0" err="1" smtClean="0">
                <a:solidFill>
                  <a:srgbClr val="FFFF00"/>
                </a:solidFill>
                <a:latin typeface="Arial" charset="0"/>
                <a:ea typeface="ＭＳ Ｐゴシック" charset="0"/>
                <a:cs typeface="ＭＳ Ｐゴシック" charset="0"/>
              </a:rPr>
              <a:t>comprendre</a:t>
            </a:r>
            <a:r>
              <a:rPr lang="en-US" sz="2800" dirty="0" smtClean="0">
                <a:solidFill>
                  <a:srgbClr val="FFFF00"/>
                </a:solidFill>
                <a:latin typeface="Arial" charset="0"/>
                <a:ea typeface="ＭＳ Ｐゴシック" charset="0"/>
                <a:cs typeface="ＭＳ Ｐゴシック" charset="0"/>
              </a:rPr>
              <a:t> </a:t>
            </a:r>
            <a:br>
              <a:rPr lang="en-US" sz="2800" dirty="0" smtClean="0">
                <a:solidFill>
                  <a:srgbClr val="FFFF00"/>
                </a:solidFill>
                <a:latin typeface="Arial" charset="0"/>
                <a:ea typeface="ＭＳ Ｐゴシック" charset="0"/>
                <a:cs typeface="ＭＳ Ｐゴシック" charset="0"/>
              </a:rPr>
            </a:br>
            <a:r>
              <a:rPr lang="en-US" sz="2800" dirty="0" smtClean="0">
                <a:solidFill>
                  <a:srgbClr val="FFFF00"/>
                </a:solidFill>
                <a:latin typeface="Arial" charset="0"/>
                <a:ea typeface="ＭＳ Ｐゴシック" charset="0"/>
                <a:cs typeface="ＭＳ Ｐゴシック" charset="0"/>
              </a:rPr>
              <a:t>comment le </a:t>
            </a:r>
            <a:r>
              <a:rPr lang="en-US" sz="2800" dirty="0" err="1" smtClean="0">
                <a:solidFill>
                  <a:srgbClr val="FFFF00"/>
                </a:solidFill>
                <a:latin typeface="Arial" charset="0"/>
                <a:ea typeface="ＭＳ Ｐゴシック" charset="0"/>
                <a:cs typeface="ＭＳ Ｐゴシック" charset="0"/>
              </a:rPr>
              <a:t>cerveau</a:t>
            </a:r>
            <a:r>
              <a:rPr lang="en-US" sz="2800" dirty="0" smtClean="0">
                <a:solidFill>
                  <a:srgbClr val="FFFF00"/>
                </a:solidFill>
                <a:latin typeface="Arial" charset="0"/>
                <a:ea typeface="ＭＳ Ｐゴシック" charset="0"/>
                <a:cs typeface="ＭＳ Ｐゴシック" charset="0"/>
              </a:rPr>
              <a:t> </a:t>
            </a:r>
            <a:r>
              <a:rPr lang="en-US" sz="2800" dirty="0" err="1" smtClean="0">
                <a:solidFill>
                  <a:srgbClr val="FFFF00"/>
                </a:solidFill>
                <a:latin typeface="Arial" charset="0"/>
                <a:ea typeface="ＭＳ Ｐゴシック" charset="0"/>
                <a:cs typeface="ＭＳ Ｐゴシック" charset="0"/>
              </a:rPr>
              <a:t>fonctionne</a:t>
            </a:r>
            <a:endParaRPr lang="en-US" sz="2800" dirty="0">
              <a:solidFill>
                <a:srgbClr val="FFFF00"/>
              </a:solidFill>
              <a:latin typeface="Arial" charset="0"/>
              <a:ea typeface="ＭＳ Ｐゴシック" charset="0"/>
              <a:cs typeface="ＭＳ Ｐゴシック" charset="0"/>
            </a:endParaRPr>
          </a:p>
        </p:txBody>
      </p:sp>
      <p:sp>
        <p:nvSpPr>
          <p:cNvPr id="103429" name="Rectangle 5"/>
          <p:cNvSpPr>
            <a:spLocks noGrp="1" noChangeArrowheads="1"/>
          </p:cNvSpPr>
          <p:nvPr/>
        </p:nvSpPr>
        <p:spPr bwMode="auto">
          <a:xfrm>
            <a:off x="149225" y="246063"/>
            <a:ext cx="8766175" cy="117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endParaRPr lang="en-US" sz="3600">
              <a:solidFill>
                <a:schemeClr val="tx2"/>
              </a:solidFill>
            </a:endParaRPr>
          </a:p>
        </p:txBody>
      </p:sp>
      <p:sp>
        <p:nvSpPr>
          <p:cNvPr id="103430" name="Text Box 6"/>
          <p:cNvSpPr txBox="1">
            <a:spLocks noChangeArrowheads="1"/>
          </p:cNvSpPr>
          <p:nvPr/>
        </p:nvSpPr>
        <p:spPr bwMode="auto">
          <a:xfrm>
            <a:off x="381000" y="5181600"/>
            <a:ext cx="8001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dirty="0" smtClean="0">
                <a:solidFill>
                  <a:srgbClr val="FFFF00"/>
                </a:solidFill>
                <a:cs typeface="Arial" charset="0"/>
              </a:rPr>
              <a:t>Les sciences </a:t>
            </a:r>
            <a:r>
              <a:rPr lang="en-US" dirty="0" err="1" smtClean="0">
                <a:solidFill>
                  <a:srgbClr val="FFFF00"/>
                </a:solidFill>
                <a:cs typeface="Arial" charset="0"/>
              </a:rPr>
              <a:t>cognitives</a:t>
            </a:r>
            <a:r>
              <a:rPr lang="en-US" dirty="0" smtClean="0">
                <a:solidFill>
                  <a:srgbClr val="FFFF00"/>
                </a:solidFill>
                <a:cs typeface="Arial" charset="0"/>
              </a:rPr>
              <a:t> </a:t>
            </a:r>
            <a:r>
              <a:rPr lang="en-US" dirty="0" err="1" smtClean="0">
                <a:solidFill>
                  <a:srgbClr val="FFFF00"/>
                </a:solidFill>
                <a:cs typeface="Arial" charset="0"/>
              </a:rPr>
              <a:t>parlent</a:t>
            </a:r>
            <a:r>
              <a:rPr lang="en-US" dirty="0" smtClean="0">
                <a:solidFill>
                  <a:srgbClr val="FFFF00"/>
                </a:solidFill>
                <a:cs typeface="Arial" charset="0"/>
              </a:rPr>
              <a:t> d’un </a:t>
            </a:r>
            <a:r>
              <a:rPr lang="en-US" dirty="0" err="1" smtClean="0">
                <a:solidFill>
                  <a:srgbClr val="FFFF00"/>
                </a:solidFill>
                <a:cs typeface="Arial" charset="0"/>
              </a:rPr>
              <a:t>processus</a:t>
            </a:r>
            <a:r>
              <a:rPr lang="en-US" dirty="0" smtClean="0">
                <a:solidFill>
                  <a:srgbClr val="FFFF00"/>
                </a:solidFill>
                <a:cs typeface="Arial" charset="0"/>
              </a:rPr>
              <a:t> de </a:t>
            </a:r>
            <a:r>
              <a:rPr lang="en-US" dirty="0" err="1" smtClean="0">
                <a:solidFill>
                  <a:srgbClr val="FFFF00"/>
                </a:solidFill>
                <a:cs typeface="Arial" charset="0"/>
              </a:rPr>
              <a:t>pensée</a:t>
            </a:r>
            <a:r>
              <a:rPr lang="en-US" dirty="0" smtClean="0">
                <a:solidFill>
                  <a:srgbClr val="FFFF00"/>
                </a:solidFill>
                <a:cs typeface="Arial" charset="0"/>
              </a:rPr>
              <a:t> </a:t>
            </a:r>
            <a:r>
              <a:rPr lang="en-US" dirty="0" err="1" smtClean="0">
                <a:solidFill>
                  <a:srgbClr val="FFFF00"/>
                </a:solidFill>
                <a:cs typeface="Arial" charset="0"/>
              </a:rPr>
              <a:t>à</a:t>
            </a:r>
            <a:r>
              <a:rPr lang="en-US" dirty="0" smtClean="0">
                <a:solidFill>
                  <a:srgbClr val="FFFF00"/>
                </a:solidFill>
                <a:cs typeface="Arial" charset="0"/>
              </a:rPr>
              <a:t> 2 </a:t>
            </a:r>
            <a:r>
              <a:rPr lang="en-US" dirty="0" err="1" smtClean="0">
                <a:solidFill>
                  <a:srgbClr val="FFFF00"/>
                </a:solidFill>
                <a:cs typeface="Arial" charset="0"/>
              </a:rPr>
              <a:t>canaux</a:t>
            </a:r>
            <a:endParaRPr lang="en-US" dirty="0">
              <a:solidFill>
                <a:srgbClr val="FFFF00"/>
              </a:solidFill>
              <a:cs typeface="Arial" charset="0"/>
            </a:endParaRPr>
          </a:p>
        </p:txBody>
      </p:sp>
      <p:grpSp>
        <p:nvGrpSpPr>
          <p:cNvPr id="92166" name="Group 7"/>
          <p:cNvGrpSpPr>
            <a:grpSpLocks/>
          </p:cNvGrpSpPr>
          <p:nvPr/>
        </p:nvGrpSpPr>
        <p:grpSpPr bwMode="auto">
          <a:xfrm>
            <a:off x="3429000" y="1905000"/>
            <a:ext cx="2886075" cy="3048000"/>
            <a:chOff x="2406" y="1248"/>
            <a:chExt cx="2058" cy="2071"/>
          </a:xfrm>
        </p:grpSpPr>
        <p:sp>
          <p:nvSpPr>
            <p:cNvPr id="92169" name="Freeform 8"/>
            <p:cNvSpPr>
              <a:spLocks/>
            </p:cNvSpPr>
            <p:nvPr/>
          </p:nvSpPr>
          <p:spPr bwMode="auto">
            <a:xfrm>
              <a:off x="2406" y="1761"/>
              <a:ext cx="1376" cy="896"/>
            </a:xfrm>
            <a:custGeom>
              <a:avLst/>
              <a:gdLst>
                <a:gd name="T0" fmla="*/ 1365 w 1376"/>
                <a:gd name="T1" fmla="*/ 357 h 896"/>
                <a:gd name="T2" fmla="*/ 1335 w 1376"/>
                <a:gd name="T3" fmla="*/ 316 h 896"/>
                <a:gd name="T4" fmla="*/ 1306 w 1376"/>
                <a:gd name="T5" fmla="*/ 275 h 896"/>
                <a:gd name="T6" fmla="*/ 1271 w 1376"/>
                <a:gd name="T7" fmla="*/ 240 h 896"/>
                <a:gd name="T8" fmla="*/ 1218 w 1376"/>
                <a:gd name="T9" fmla="*/ 193 h 896"/>
                <a:gd name="T10" fmla="*/ 1160 w 1376"/>
                <a:gd name="T11" fmla="*/ 141 h 896"/>
                <a:gd name="T12" fmla="*/ 1095 w 1376"/>
                <a:gd name="T13" fmla="*/ 94 h 896"/>
                <a:gd name="T14" fmla="*/ 1042 w 1376"/>
                <a:gd name="T15" fmla="*/ 64 h 896"/>
                <a:gd name="T16" fmla="*/ 972 w 1376"/>
                <a:gd name="T17" fmla="*/ 59 h 896"/>
                <a:gd name="T18" fmla="*/ 931 w 1376"/>
                <a:gd name="T19" fmla="*/ 29 h 896"/>
                <a:gd name="T20" fmla="*/ 878 w 1376"/>
                <a:gd name="T21" fmla="*/ 18 h 896"/>
                <a:gd name="T22" fmla="*/ 808 w 1376"/>
                <a:gd name="T23" fmla="*/ 29 h 896"/>
                <a:gd name="T24" fmla="*/ 720 w 1376"/>
                <a:gd name="T25" fmla="*/ 0 h 896"/>
                <a:gd name="T26" fmla="*/ 650 w 1376"/>
                <a:gd name="T27" fmla="*/ 12 h 896"/>
                <a:gd name="T28" fmla="*/ 591 w 1376"/>
                <a:gd name="T29" fmla="*/ 6 h 896"/>
                <a:gd name="T30" fmla="*/ 492 w 1376"/>
                <a:gd name="T31" fmla="*/ 29 h 896"/>
                <a:gd name="T32" fmla="*/ 451 w 1376"/>
                <a:gd name="T33" fmla="*/ 29 h 896"/>
                <a:gd name="T34" fmla="*/ 392 w 1376"/>
                <a:gd name="T35" fmla="*/ 41 h 896"/>
                <a:gd name="T36" fmla="*/ 357 w 1376"/>
                <a:gd name="T37" fmla="*/ 64 h 896"/>
                <a:gd name="T38" fmla="*/ 345 w 1376"/>
                <a:gd name="T39" fmla="*/ 59 h 896"/>
                <a:gd name="T40" fmla="*/ 269 w 1376"/>
                <a:gd name="T41" fmla="*/ 82 h 896"/>
                <a:gd name="T42" fmla="*/ 222 w 1376"/>
                <a:gd name="T43" fmla="*/ 123 h 896"/>
                <a:gd name="T44" fmla="*/ 146 w 1376"/>
                <a:gd name="T45" fmla="*/ 164 h 896"/>
                <a:gd name="T46" fmla="*/ 105 w 1376"/>
                <a:gd name="T47" fmla="*/ 240 h 896"/>
                <a:gd name="T48" fmla="*/ 58 w 1376"/>
                <a:gd name="T49" fmla="*/ 275 h 896"/>
                <a:gd name="T50" fmla="*/ 29 w 1376"/>
                <a:gd name="T51" fmla="*/ 322 h 896"/>
                <a:gd name="T52" fmla="*/ 23 w 1376"/>
                <a:gd name="T53" fmla="*/ 404 h 896"/>
                <a:gd name="T54" fmla="*/ 0 w 1376"/>
                <a:gd name="T55" fmla="*/ 474 h 896"/>
                <a:gd name="T56" fmla="*/ 0 w 1376"/>
                <a:gd name="T57" fmla="*/ 539 h 896"/>
                <a:gd name="T58" fmla="*/ 29 w 1376"/>
                <a:gd name="T59" fmla="*/ 592 h 896"/>
                <a:gd name="T60" fmla="*/ 64 w 1376"/>
                <a:gd name="T61" fmla="*/ 650 h 896"/>
                <a:gd name="T62" fmla="*/ 105 w 1376"/>
                <a:gd name="T63" fmla="*/ 691 h 896"/>
                <a:gd name="T64" fmla="*/ 187 w 1376"/>
                <a:gd name="T65" fmla="*/ 726 h 896"/>
                <a:gd name="T66" fmla="*/ 269 w 1376"/>
                <a:gd name="T67" fmla="*/ 732 h 896"/>
                <a:gd name="T68" fmla="*/ 334 w 1376"/>
                <a:gd name="T69" fmla="*/ 738 h 896"/>
                <a:gd name="T70" fmla="*/ 363 w 1376"/>
                <a:gd name="T71" fmla="*/ 814 h 896"/>
                <a:gd name="T72" fmla="*/ 404 w 1376"/>
                <a:gd name="T73" fmla="*/ 849 h 896"/>
                <a:gd name="T74" fmla="*/ 457 w 1376"/>
                <a:gd name="T75" fmla="*/ 867 h 896"/>
                <a:gd name="T76" fmla="*/ 527 w 1376"/>
                <a:gd name="T77" fmla="*/ 885 h 896"/>
                <a:gd name="T78" fmla="*/ 591 w 1376"/>
                <a:gd name="T79" fmla="*/ 890 h 896"/>
                <a:gd name="T80" fmla="*/ 650 w 1376"/>
                <a:gd name="T81" fmla="*/ 890 h 896"/>
                <a:gd name="T82" fmla="*/ 709 w 1376"/>
                <a:gd name="T83" fmla="*/ 879 h 896"/>
                <a:gd name="T84" fmla="*/ 750 w 1376"/>
                <a:gd name="T85" fmla="*/ 838 h 896"/>
                <a:gd name="T86" fmla="*/ 796 w 1376"/>
                <a:gd name="T87" fmla="*/ 832 h 896"/>
                <a:gd name="T88" fmla="*/ 849 w 1376"/>
                <a:gd name="T89" fmla="*/ 808 h 896"/>
                <a:gd name="T90" fmla="*/ 896 w 1376"/>
                <a:gd name="T91" fmla="*/ 803 h 896"/>
                <a:gd name="T92" fmla="*/ 972 w 1376"/>
                <a:gd name="T93" fmla="*/ 756 h 896"/>
                <a:gd name="T94" fmla="*/ 1025 w 1376"/>
                <a:gd name="T95" fmla="*/ 756 h 896"/>
                <a:gd name="T96" fmla="*/ 1095 w 1376"/>
                <a:gd name="T97" fmla="*/ 721 h 896"/>
                <a:gd name="T98" fmla="*/ 1142 w 1376"/>
                <a:gd name="T99" fmla="*/ 691 h 896"/>
                <a:gd name="T100" fmla="*/ 1183 w 1376"/>
                <a:gd name="T101" fmla="*/ 685 h 896"/>
                <a:gd name="T102" fmla="*/ 1236 w 1376"/>
                <a:gd name="T103" fmla="*/ 674 h 896"/>
                <a:gd name="T104" fmla="*/ 1277 w 1376"/>
                <a:gd name="T105" fmla="*/ 644 h 896"/>
                <a:gd name="T106" fmla="*/ 1318 w 1376"/>
                <a:gd name="T107" fmla="*/ 633 h 896"/>
                <a:gd name="T108" fmla="*/ 1353 w 1376"/>
                <a:gd name="T109" fmla="*/ 598 h 896"/>
                <a:gd name="T110" fmla="*/ 1365 w 1376"/>
                <a:gd name="T111" fmla="*/ 545 h 896"/>
                <a:gd name="T112" fmla="*/ 1359 w 1376"/>
                <a:gd name="T113" fmla="*/ 492 h 896"/>
                <a:gd name="T114" fmla="*/ 1376 w 1376"/>
                <a:gd name="T115" fmla="*/ 445 h 896"/>
                <a:gd name="T116" fmla="*/ 1376 w 1376"/>
                <a:gd name="T117" fmla="*/ 392 h 89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376" h="896">
                  <a:moveTo>
                    <a:pt x="1376" y="387"/>
                  </a:moveTo>
                  <a:lnTo>
                    <a:pt x="1365" y="357"/>
                  </a:lnTo>
                  <a:lnTo>
                    <a:pt x="1353" y="334"/>
                  </a:lnTo>
                  <a:lnTo>
                    <a:pt x="1335" y="316"/>
                  </a:lnTo>
                  <a:lnTo>
                    <a:pt x="1318" y="299"/>
                  </a:lnTo>
                  <a:lnTo>
                    <a:pt x="1306" y="275"/>
                  </a:lnTo>
                  <a:lnTo>
                    <a:pt x="1294" y="252"/>
                  </a:lnTo>
                  <a:lnTo>
                    <a:pt x="1271" y="240"/>
                  </a:lnTo>
                  <a:lnTo>
                    <a:pt x="1242" y="228"/>
                  </a:lnTo>
                  <a:lnTo>
                    <a:pt x="1218" y="193"/>
                  </a:lnTo>
                  <a:lnTo>
                    <a:pt x="1183" y="176"/>
                  </a:lnTo>
                  <a:lnTo>
                    <a:pt x="1160" y="141"/>
                  </a:lnTo>
                  <a:lnTo>
                    <a:pt x="1119" y="117"/>
                  </a:lnTo>
                  <a:lnTo>
                    <a:pt x="1095" y="94"/>
                  </a:lnTo>
                  <a:lnTo>
                    <a:pt x="1072" y="76"/>
                  </a:lnTo>
                  <a:lnTo>
                    <a:pt x="1042" y="64"/>
                  </a:lnTo>
                  <a:lnTo>
                    <a:pt x="1007" y="59"/>
                  </a:lnTo>
                  <a:lnTo>
                    <a:pt x="972" y="59"/>
                  </a:lnTo>
                  <a:lnTo>
                    <a:pt x="955" y="41"/>
                  </a:lnTo>
                  <a:lnTo>
                    <a:pt x="931" y="29"/>
                  </a:lnTo>
                  <a:lnTo>
                    <a:pt x="902" y="23"/>
                  </a:lnTo>
                  <a:lnTo>
                    <a:pt x="878" y="18"/>
                  </a:lnTo>
                  <a:lnTo>
                    <a:pt x="843" y="23"/>
                  </a:lnTo>
                  <a:lnTo>
                    <a:pt x="808" y="29"/>
                  </a:lnTo>
                  <a:lnTo>
                    <a:pt x="767" y="6"/>
                  </a:lnTo>
                  <a:lnTo>
                    <a:pt x="720" y="0"/>
                  </a:lnTo>
                  <a:lnTo>
                    <a:pt x="685" y="0"/>
                  </a:lnTo>
                  <a:lnTo>
                    <a:pt x="650" y="12"/>
                  </a:lnTo>
                  <a:lnTo>
                    <a:pt x="638" y="18"/>
                  </a:lnTo>
                  <a:lnTo>
                    <a:pt x="591" y="6"/>
                  </a:lnTo>
                  <a:lnTo>
                    <a:pt x="539" y="12"/>
                  </a:lnTo>
                  <a:lnTo>
                    <a:pt x="492" y="29"/>
                  </a:lnTo>
                  <a:lnTo>
                    <a:pt x="480" y="29"/>
                  </a:lnTo>
                  <a:lnTo>
                    <a:pt x="451" y="29"/>
                  </a:lnTo>
                  <a:lnTo>
                    <a:pt x="422" y="35"/>
                  </a:lnTo>
                  <a:lnTo>
                    <a:pt x="392" y="41"/>
                  </a:lnTo>
                  <a:lnTo>
                    <a:pt x="369" y="59"/>
                  </a:lnTo>
                  <a:lnTo>
                    <a:pt x="357" y="64"/>
                  </a:lnTo>
                  <a:lnTo>
                    <a:pt x="351" y="59"/>
                  </a:lnTo>
                  <a:lnTo>
                    <a:pt x="345" y="59"/>
                  </a:lnTo>
                  <a:lnTo>
                    <a:pt x="299" y="64"/>
                  </a:lnTo>
                  <a:lnTo>
                    <a:pt x="269" y="82"/>
                  </a:lnTo>
                  <a:lnTo>
                    <a:pt x="240" y="100"/>
                  </a:lnTo>
                  <a:lnTo>
                    <a:pt x="222" y="123"/>
                  </a:lnTo>
                  <a:lnTo>
                    <a:pt x="181" y="135"/>
                  </a:lnTo>
                  <a:lnTo>
                    <a:pt x="146" y="164"/>
                  </a:lnTo>
                  <a:lnTo>
                    <a:pt x="123" y="199"/>
                  </a:lnTo>
                  <a:lnTo>
                    <a:pt x="105" y="240"/>
                  </a:lnTo>
                  <a:lnTo>
                    <a:pt x="82" y="258"/>
                  </a:lnTo>
                  <a:lnTo>
                    <a:pt x="58" y="275"/>
                  </a:lnTo>
                  <a:lnTo>
                    <a:pt x="41" y="299"/>
                  </a:lnTo>
                  <a:lnTo>
                    <a:pt x="29" y="322"/>
                  </a:lnTo>
                  <a:lnTo>
                    <a:pt x="17" y="363"/>
                  </a:lnTo>
                  <a:lnTo>
                    <a:pt x="23" y="404"/>
                  </a:lnTo>
                  <a:lnTo>
                    <a:pt x="6" y="439"/>
                  </a:lnTo>
                  <a:lnTo>
                    <a:pt x="0" y="474"/>
                  </a:lnTo>
                  <a:lnTo>
                    <a:pt x="0" y="510"/>
                  </a:lnTo>
                  <a:lnTo>
                    <a:pt x="0" y="539"/>
                  </a:lnTo>
                  <a:lnTo>
                    <a:pt x="12" y="568"/>
                  </a:lnTo>
                  <a:lnTo>
                    <a:pt x="29" y="592"/>
                  </a:lnTo>
                  <a:lnTo>
                    <a:pt x="53" y="615"/>
                  </a:lnTo>
                  <a:lnTo>
                    <a:pt x="64" y="650"/>
                  </a:lnTo>
                  <a:lnTo>
                    <a:pt x="82" y="674"/>
                  </a:lnTo>
                  <a:lnTo>
                    <a:pt x="105" y="691"/>
                  </a:lnTo>
                  <a:lnTo>
                    <a:pt x="140" y="703"/>
                  </a:lnTo>
                  <a:lnTo>
                    <a:pt x="187" y="726"/>
                  </a:lnTo>
                  <a:lnTo>
                    <a:pt x="240" y="732"/>
                  </a:lnTo>
                  <a:lnTo>
                    <a:pt x="269" y="732"/>
                  </a:lnTo>
                  <a:lnTo>
                    <a:pt x="293" y="726"/>
                  </a:lnTo>
                  <a:lnTo>
                    <a:pt x="334" y="738"/>
                  </a:lnTo>
                  <a:lnTo>
                    <a:pt x="345" y="779"/>
                  </a:lnTo>
                  <a:lnTo>
                    <a:pt x="363" y="814"/>
                  </a:lnTo>
                  <a:lnTo>
                    <a:pt x="386" y="838"/>
                  </a:lnTo>
                  <a:lnTo>
                    <a:pt x="404" y="849"/>
                  </a:lnTo>
                  <a:lnTo>
                    <a:pt x="433" y="861"/>
                  </a:lnTo>
                  <a:lnTo>
                    <a:pt x="457" y="867"/>
                  </a:lnTo>
                  <a:lnTo>
                    <a:pt x="492" y="861"/>
                  </a:lnTo>
                  <a:lnTo>
                    <a:pt x="527" y="885"/>
                  </a:lnTo>
                  <a:lnTo>
                    <a:pt x="562" y="896"/>
                  </a:lnTo>
                  <a:lnTo>
                    <a:pt x="591" y="890"/>
                  </a:lnTo>
                  <a:lnTo>
                    <a:pt x="615" y="885"/>
                  </a:lnTo>
                  <a:lnTo>
                    <a:pt x="650" y="890"/>
                  </a:lnTo>
                  <a:lnTo>
                    <a:pt x="679" y="885"/>
                  </a:lnTo>
                  <a:lnTo>
                    <a:pt x="709" y="879"/>
                  </a:lnTo>
                  <a:lnTo>
                    <a:pt x="732" y="861"/>
                  </a:lnTo>
                  <a:lnTo>
                    <a:pt x="750" y="838"/>
                  </a:lnTo>
                  <a:lnTo>
                    <a:pt x="773" y="838"/>
                  </a:lnTo>
                  <a:lnTo>
                    <a:pt x="796" y="832"/>
                  </a:lnTo>
                  <a:lnTo>
                    <a:pt x="832" y="820"/>
                  </a:lnTo>
                  <a:lnTo>
                    <a:pt x="849" y="808"/>
                  </a:lnTo>
                  <a:lnTo>
                    <a:pt x="873" y="803"/>
                  </a:lnTo>
                  <a:lnTo>
                    <a:pt x="896" y="803"/>
                  </a:lnTo>
                  <a:lnTo>
                    <a:pt x="943" y="785"/>
                  </a:lnTo>
                  <a:lnTo>
                    <a:pt x="972" y="756"/>
                  </a:lnTo>
                  <a:lnTo>
                    <a:pt x="984" y="756"/>
                  </a:lnTo>
                  <a:lnTo>
                    <a:pt x="1025" y="756"/>
                  </a:lnTo>
                  <a:lnTo>
                    <a:pt x="1060" y="744"/>
                  </a:lnTo>
                  <a:lnTo>
                    <a:pt x="1095" y="721"/>
                  </a:lnTo>
                  <a:lnTo>
                    <a:pt x="1119" y="691"/>
                  </a:lnTo>
                  <a:lnTo>
                    <a:pt x="1142" y="691"/>
                  </a:lnTo>
                  <a:lnTo>
                    <a:pt x="1160" y="680"/>
                  </a:lnTo>
                  <a:lnTo>
                    <a:pt x="1183" y="685"/>
                  </a:lnTo>
                  <a:lnTo>
                    <a:pt x="1212" y="680"/>
                  </a:lnTo>
                  <a:lnTo>
                    <a:pt x="1236" y="674"/>
                  </a:lnTo>
                  <a:lnTo>
                    <a:pt x="1259" y="662"/>
                  </a:lnTo>
                  <a:lnTo>
                    <a:pt x="1277" y="644"/>
                  </a:lnTo>
                  <a:lnTo>
                    <a:pt x="1300" y="644"/>
                  </a:lnTo>
                  <a:lnTo>
                    <a:pt x="1318" y="633"/>
                  </a:lnTo>
                  <a:lnTo>
                    <a:pt x="1335" y="615"/>
                  </a:lnTo>
                  <a:lnTo>
                    <a:pt x="1353" y="598"/>
                  </a:lnTo>
                  <a:lnTo>
                    <a:pt x="1365" y="568"/>
                  </a:lnTo>
                  <a:lnTo>
                    <a:pt x="1365" y="545"/>
                  </a:lnTo>
                  <a:lnTo>
                    <a:pt x="1365" y="515"/>
                  </a:lnTo>
                  <a:lnTo>
                    <a:pt x="1359" y="492"/>
                  </a:lnTo>
                  <a:lnTo>
                    <a:pt x="1370" y="469"/>
                  </a:lnTo>
                  <a:lnTo>
                    <a:pt x="1376" y="445"/>
                  </a:lnTo>
                  <a:lnTo>
                    <a:pt x="1376" y="416"/>
                  </a:lnTo>
                  <a:lnTo>
                    <a:pt x="1376" y="392"/>
                  </a:lnTo>
                  <a:lnTo>
                    <a:pt x="1376" y="3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92170" name="Freeform 9"/>
            <p:cNvSpPr>
              <a:spLocks/>
            </p:cNvSpPr>
            <p:nvPr/>
          </p:nvSpPr>
          <p:spPr bwMode="auto">
            <a:xfrm>
              <a:off x="2435" y="1790"/>
              <a:ext cx="1318" cy="832"/>
            </a:xfrm>
            <a:custGeom>
              <a:avLst/>
              <a:gdLst>
                <a:gd name="T0" fmla="*/ 861 w 1318"/>
                <a:gd name="T1" fmla="*/ 30 h 832"/>
                <a:gd name="T2" fmla="*/ 931 w 1318"/>
                <a:gd name="T3" fmla="*/ 65 h 832"/>
                <a:gd name="T4" fmla="*/ 1043 w 1318"/>
                <a:gd name="T5" fmla="*/ 88 h 832"/>
                <a:gd name="T6" fmla="*/ 1107 w 1318"/>
                <a:gd name="T7" fmla="*/ 135 h 832"/>
                <a:gd name="T8" fmla="*/ 1154 w 1318"/>
                <a:gd name="T9" fmla="*/ 182 h 832"/>
                <a:gd name="T10" fmla="*/ 1189 w 1318"/>
                <a:gd name="T11" fmla="*/ 229 h 832"/>
                <a:gd name="T12" fmla="*/ 1254 w 1318"/>
                <a:gd name="T13" fmla="*/ 270 h 832"/>
                <a:gd name="T14" fmla="*/ 1295 w 1318"/>
                <a:gd name="T15" fmla="*/ 322 h 832"/>
                <a:gd name="T16" fmla="*/ 1318 w 1318"/>
                <a:gd name="T17" fmla="*/ 393 h 832"/>
                <a:gd name="T18" fmla="*/ 1289 w 1318"/>
                <a:gd name="T19" fmla="*/ 457 h 832"/>
                <a:gd name="T20" fmla="*/ 1306 w 1318"/>
                <a:gd name="T21" fmla="*/ 522 h 832"/>
                <a:gd name="T22" fmla="*/ 1271 w 1318"/>
                <a:gd name="T23" fmla="*/ 574 h 832"/>
                <a:gd name="T24" fmla="*/ 1213 w 1318"/>
                <a:gd name="T25" fmla="*/ 598 h 832"/>
                <a:gd name="T26" fmla="*/ 1125 w 1318"/>
                <a:gd name="T27" fmla="*/ 615 h 832"/>
                <a:gd name="T28" fmla="*/ 1072 w 1318"/>
                <a:gd name="T29" fmla="*/ 627 h 832"/>
                <a:gd name="T30" fmla="*/ 978 w 1318"/>
                <a:gd name="T31" fmla="*/ 692 h 832"/>
                <a:gd name="T32" fmla="*/ 920 w 1318"/>
                <a:gd name="T33" fmla="*/ 709 h 832"/>
                <a:gd name="T34" fmla="*/ 861 w 1318"/>
                <a:gd name="T35" fmla="*/ 738 h 832"/>
                <a:gd name="T36" fmla="*/ 732 w 1318"/>
                <a:gd name="T37" fmla="*/ 779 h 832"/>
                <a:gd name="T38" fmla="*/ 685 w 1318"/>
                <a:gd name="T39" fmla="*/ 803 h 832"/>
                <a:gd name="T40" fmla="*/ 603 w 1318"/>
                <a:gd name="T41" fmla="*/ 820 h 832"/>
                <a:gd name="T42" fmla="*/ 557 w 1318"/>
                <a:gd name="T43" fmla="*/ 832 h 832"/>
                <a:gd name="T44" fmla="*/ 486 w 1318"/>
                <a:gd name="T45" fmla="*/ 803 h 832"/>
                <a:gd name="T46" fmla="*/ 428 w 1318"/>
                <a:gd name="T47" fmla="*/ 803 h 832"/>
                <a:gd name="T48" fmla="*/ 357 w 1318"/>
                <a:gd name="T49" fmla="*/ 762 h 832"/>
                <a:gd name="T50" fmla="*/ 346 w 1318"/>
                <a:gd name="T51" fmla="*/ 674 h 832"/>
                <a:gd name="T52" fmla="*/ 246 w 1318"/>
                <a:gd name="T53" fmla="*/ 668 h 832"/>
                <a:gd name="T54" fmla="*/ 152 w 1318"/>
                <a:gd name="T55" fmla="*/ 656 h 832"/>
                <a:gd name="T56" fmla="*/ 76 w 1318"/>
                <a:gd name="T57" fmla="*/ 621 h 832"/>
                <a:gd name="T58" fmla="*/ 41 w 1318"/>
                <a:gd name="T59" fmla="*/ 557 h 832"/>
                <a:gd name="T60" fmla="*/ 6 w 1318"/>
                <a:gd name="T61" fmla="*/ 504 h 832"/>
                <a:gd name="T62" fmla="*/ 24 w 1318"/>
                <a:gd name="T63" fmla="*/ 399 h 832"/>
                <a:gd name="T64" fmla="*/ 24 w 1318"/>
                <a:gd name="T65" fmla="*/ 334 h 832"/>
                <a:gd name="T66" fmla="*/ 65 w 1318"/>
                <a:gd name="T67" fmla="*/ 258 h 832"/>
                <a:gd name="T68" fmla="*/ 117 w 1318"/>
                <a:gd name="T69" fmla="*/ 194 h 832"/>
                <a:gd name="T70" fmla="*/ 217 w 1318"/>
                <a:gd name="T71" fmla="*/ 123 h 832"/>
                <a:gd name="T72" fmla="*/ 281 w 1318"/>
                <a:gd name="T73" fmla="*/ 71 h 832"/>
                <a:gd name="T74" fmla="*/ 357 w 1318"/>
                <a:gd name="T75" fmla="*/ 59 h 832"/>
                <a:gd name="T76" fmla="*/ 439 w 1318"/>
                <a:gd name="T77" fmla="*/ 30 h 832"/>
                <a:gd name="T78" fmla="*/ 539 w 1318"/>
                <a:gd name="T79" fmla="*/ 12 h 832"/>
                <a:gd name="T80" fmla="*/ 633 w 1318"/>
                <a:gd name="T81" fmla="*/ 12 h 832"/>
                <a:gd name="T82" fmla="*/ 750 w 1318"/>
                <a:gd name="T83" fmla="*/ 18 h 83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18" h="832">
                  <a:moveTo>
                    <a:pt x="773" y="41"/>
                  </a:moveTo>
                  <a:lnTo>
                    <a:pt x="814" y="24"/>
                  </a:lnTo>
                  <a:lnTo>
                    <a:pt x="861" y="30"/>
                  </a:lnTo>
                  <a:lnTo>
                    <a:pt x="902" y="41"/>
                  </a:lnTo>
                  <a:lnTo>
                    <a:pt x="920" y="53"/>
                  </a:lnTo>
                  <a:lnTo>
                    <a:pt x="931" y="65"/>
                  </a:lnTo>
                  <a:lnTo>
                    <a:pt x="972" y="59"/>
                  </a:lnTo>
                  <a:lnTo>
                    <a:pt x="1013" y="71"/>
                  </a:lnTo>
                  <a:lnTo>
                    <a:pt x="1043" y="88"/>
                  </a:lnTo>
                  <a:lnTo>
                    <a:pt x="1066" y="117"/>
                  </a:lnTo>
                  <a:lnTo>
                    <a:pt x="1090" y="123"/>
                  </a:lnTo>
                  <a:lnTo>
                    <a:pt x="1107" y="135"/>
                  </a:lnTo>
                  <a:lnTo>
                    <a:pt x="1119" y="153"/>
                  </a:lnTo>
                  <a:lnTo>
                    <a:pt x="1131" y="170"/>
                  </a:lnTo>
                  <a:lnTo>
                    <a:pt x="1154" y="182"/>
                  </a:lnTo>
                  <a:lnTo>
                    <a:pt x="1166" y="194"/>
                  </a:lnTo>
                  <a:lnTo>
                    <a:pt x="1177" y="205"/>
                  </a:lnTo>
                  <a:lnTo>
                    <a:pt x="1189" y="229"/>
                  </a:lnTo>
                  <a:lnTo>
                    <a:pt x="1218" y="235"/>
                  </a:lnTo>
                  <a:lnTo>
                    <a:pt x="1236" y="246"/>
                  </a:lnTo>
                  <a:lnTo>
                    <a:pt x="1254" y="270"/>
                  </a:lnTo>
                  <a:lnTo>
                    <a:pt x="1259" y="293"/>
                  </a:lnTo>
                  <a:lnTo>
                    <a:pt x="1277" y="305"/>
                  </a:lnTo>
                  <a:lnTo>
                    <a:pt x="1295" y="322"/>
                  </a:lnTo>
                  <a:lnTo>
                    <a:pt x="1306" y="340"/>
                  </a:lnTo>
                  <a:lnTo>
                    <a:pt x="1312" y="369"/>
                  </a:lnTo>
                  <a:lnTo>
                    <a:pt x="1318" y="393"/>
                  </a:lnTo>
                  <a:lnTo>
                    <a:pt x="1312" y="416"/>
                  </a:lnTo>
                  <a:lnTo>
                    <a:pt x="1306" y="440"/>
                  </a:lnTo>
                  <a:lnTo>
                    <a:pt x="1289" y="457"/>
                  </a:lnTo>
                  <a:lnTo>
                    <a:pt x="1300" y="481"/>
                  </a:lnTo>
                  <a:lnTo>
                    <a:pt x="1306" y="498"/>
                  </a:lnTo>
                  <a:lnTo>
                    <a:pt x="1306" y="522"/>
                  </a:lnTo>
                  <a:lnTo>
                    <a:pt x="1300" y="545"/>
                  </a:lnTo>
                  <a:lnTo>
                    <a:pt x="1289" y="563"/>
                  </a:lnTo>
                  <a:lnTo>
                    <a:pt x="1271" y="574"/>
                  </a:lnTo>
                  <a:lnTo>
                    <a:pt x="1254" y="580"/>
                  </a:lnTo>
                  <a:lnTo>
                    <a:pt x="1230" y="580"/>
                  </a:lnTo>
                  <a:lnTo>
                    <a:pt x="1213" y="598"/>
                  </a:lnTo>
                  <a:lnTo>
                    <a:pt x="1189" y="615"/>
                  </a:lnTo>
                  <a:lnTo>
                    <a:pt x="1160" y="621"/>
                  </a:lnTo>
                  <a:lnTo>
                    <a:pt x="1125" y="615"/>
                  </a:lnTo>
                  <a:lnTo>
                    <a:pt x="1101" y="627"/>
                  </a:lnTo>
                  <a:lnTo>
                    <a:pt x="1090" y="627"/>
                  </a:lnTo>
                  <a:lnTo>
                    <a:pt x="1072" y="627"/>
                  </a:lnTo>
                  <a:lnTo>
                    <a:pt x="1049" y="656"/>
                  </a:lnTo>
                  <a:lnTo>
                    <a:pt x="1019" y="680"/>
                  </a:lnTo>
                  <a:lnTo>
                    <a:pt x="978" y="692"/>
                  </a:lnTo>
                  <a:lnTo>
                    <a:pt x="955" y="692"/>
                  </a:lnTo>
                  <a:lnTo>
                    <a:pt x="931" y="692"/>
                  </a:lnTo>
                  <a:lnTo>
                    <a:pt x="920" y="709"/>
                  </a:lnTo>
                  <a:lnTo>
                    <a:pt x="902" y="721"/>
                  </a:lnTo>
                  <a:lnTo>
                    <a:pt x="885" y="733"/>
                  </a:lnTo>
                  <a:lnTo>
                    <a:pt x="861" y="738"/>
                  </a:lnTo>
                  <a:lnTo>
                    <a:pt x="814" y="744"/>
                  </a:lnTo>
                  <a:lnTo>
                    <a:pt x="762" y="768"/>
                  </a:lnTo>
                  <a:lnTo>
                    <a:pt x="732" y="779"/>
                  </a:lnTo>
                  <a:lnTo>
                    <a:pt x="703" y="774"/>
                  </a:lnTo>
                  <a:lnTo>
                    <a:pt x="697" y="785"/>
                  </a:lnTo>
                  <a:lnTo>
                    <a:pt x="685" y="803"/>
                  </a:lnTo>
                  <a:lnTo>
                    <a:pt x="656" y="820"/>
                  </a:lnTo>
                  <a:lnTo>
                    <a:pt x="621" y="826"/>
                  </a:lnTo>
                  <a:lnTo>
                    <a:pt x="603" y="820"/>
                  </a:lnTo>
                  <a:lnTo>
                    <a:pt x="586" y="815"/>
                  </a:lnTo>
                  <a:lnTo>
                    <a:pt x="574" y="826"/>
                  </a:lnTo>
                  <a:lnTo>
                    <a:pt x="557" y="832"/>
                  </a:lnTo>
                  <a:lnTo>
                    <a:pt x="521" y="826"/>
                  </a:lnTo>
                  <a:lnTo>
                    <a:pt x="492" y="815"/>
                  </a:lnTo>
                  <a:lnTo>
                    <a:pt x="486" y="803"/>
                  </a:lnTo>
                  <a:lnTo>
                    <a:pt x="480" y="791"/>
                  </a:lnTo>
                  <a:lnTo>
                    <a:pt x="451" y="803"/>
                  </a:lnTo>
                  <a:lnTo>
                    <a:pt x="428" y="803"/>
                  </a:lnTo>
                  <a:lnTo>
                    <a:pt x="398" y="797"/>
                  </a:lnTo>
                  <a:lnTo>
                    <a:pt x="381" y="779"/>
                  </a:lnTo>
                  <a:lnTo>
                    <a:pt x="357" y="762"/>
                  </a:lnTo>
                  <a:lnTo>
                    <a:pt x="346" y="738"/>
                  </a:lnTo>
                  <a:lnTo>
                    <a:pt x="340" y="709"/>
                  </a:lnTo>
                  <a:lnTo>
                    <a:pt x="346" y="674"/>
                  </a:lnTo>
                  <a:lnTo>
                    <a:pt x="299" y="674"/>
                  </a:lnTo>
                  <a:lnTo>
                    <a:pt x="264" y="662"/>
                  </a:lnTo>
                  <a:lnTo>
                    <a:pt x="246" y="668"/>
                  </a:lnTo>
                  <a:lnTo>
                    <a:pt x="229" y="674"/>
                  </a:lnTo>
                  <a:lnTo>
                    <a:pt x="188" y="668"/>
                  </a:lnTo>
                  <a:lnTo>
                    <a:pt x="152" y="656"/>
                  </a:lnTo>
                  <a:lnTo>
                    <a:pt x="123" y="639"/>
                  </a:lnTo>
                  <a:lnTo>
                    <a:pt x="94" y="633"/>
                  </a:lnTo>
                  <a:lnTo>
                    <a:pt x="76" y="621"/>
                  </a:lnTo>
                  <a:lnTo>
                    <a:pt x="59" y="598"/>
                  </a:lnTo>
                  <a:lnTo>
                    <a:pt x="59" y="569"/>
                  </a:lnTo>
                  <a:lnTo>
                    <a:pt x="41" y="557"/>
                  </a:lnTo>
                  <a:lnTo>
                    <a:pt x="24" y="545"/>
                  </a:lnTo>
                  <a:lnTo>
                    <a:pt x="12" y="527"/>
                  </a:lnTo>
                  <a:lnTo>
                    <a:pt x="6" y="504"/>
                  </a:lnTo>
                  <a:lnTo>
                    <a:pt x="0" y="457"/>
                  </a:lnTo>
                  <a:lnTo>
                    <a:pt x="12" y="416"/>
                  </a:lnTo>
                  <a:lnTo>
                    <a:pt x="24" y="399"/>
                  </a:lnTo>
                  <a:lnTo>
                    <a:pt x="35" y="381"/>
                  </a:lnTo>
                  <a:lnTo>
                    <a:pt x="29" y="358"/>
                  </a:lnTo>
                  <a:lnTo>
                    <a:pt x="24" y="334"/>
                  </a:lnTo>
                  <a:lnTo>
                    <a:pt x="29" y="317"/>
                  </a:lnTo>
                  <a:lnTo>
                    <a:pt x="35" y="293"/>
                  </a:lnTo>
                  <a:lnTo>
                    <a:pt x="65" y="258"/>
                  </a:lnTo>
                  <a:lnTo>
                    <a:pt x="88" y="246"/>
                  </a:lnTo>
                  <a:lnTo>
                    <a:pt x="106" y="240"/>
                  </a:lnTo>
                  <a:lnTo>
                    <a:pt x="117" y="194"/>
                  </a:lnTo>
                  <a:lnTo>
                    <a:pt x="141" y="158"/>
                  </a:lnTo>
                  <a:lnTo>
                    <a:pt x="170" y="135"/>
                  </a:lnTo>
                  <a:lnTo>
                    <a:pt x="217" y="123"/>
                  </a:lnTo>
                  <a:lnTo>
                    <a:pt x="234" y="100"/>
                  </a:lnTo>
                  <a:lnTo>
                    <a:pt x="252" y="82"/>
                  </a:lnTo>
                  <a:lnTo>
                    <a:pt x="281" y="71"/>
                  </a:lnTo>
                  <a:lnTo>
                    <a:pt x="316" y="65"/>
                  </a:lnTo>
                  <a:lnTo>
                    <a:pt x="340" y="71"/>
                  </a:lnTo>
                  <a:lnTo>
                    <a:pt x="357" y="59"/>
                  </a:lnTo>
                  <a:lnTo>
                    <a:pt x="381" y="41"/>
                  </a:lnTo>
                  <a:lnTo>
                    <a:pt x="410" y="35"/>
                  </a:lnTo>
                  <a:lnTo>
                    <a:pt x="439" y="30"/>
                  </a:lnTo>
                  <a:lnTo>
                    <a:pt x="469" y="35"/>
                  </a:lnTo>
                  <a:lnTo>
                    <a:pt x="498" y="18"/>
                  </a:lnTo>
                  <a:lnTo>
                    <a:pt x="539" y="12"/>
                  </a:lnTo>
                  <a:lnTo>
                    <a:pt x="574" y="12"/>
                  </a:lnTo>
                  <a:lnTo>
                    <a:pt x="609" y="24"/>
                  </a:lnTo>
                  <a:lnTo>
                    <a:pt x="633" y="12"/>
                  </a:lnTo>
                  <a:lnTo>
                    <a:pt x="674" y="0"/>
                  </a:lnTo>
                  <a:lnTo>
                    <a:pt x="715" y="6"/>
                  </a:lnTo>
                  <a:lnTo>
                    <a:pt x="750" y="18"/>
                  </a:lnTo>
                  <a:lnTo>
                    <a:pt x="767" y="41"/>
                  </a:lnTo>
                  <a:lnTo>
                    <a:pt x="773" y="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92171" name="Freeform 10"/>
            <p:cNvSpPr>
              <a:spLocks/>
            </p:cNvSpPr>
            <p:nvPr/>
          </p:nvSpPr>
          <p:spPr bwMode="auto">
            <a:xfrm>
              <a:off x="2464" y="1831"/>
              <a:ext cx="1260" cy="768"/>
            </a:xfrm>
            <a:custGeom>
              <a:avLst/>
              <a:gdLst>
                <a:gd name="T0" fmla="*/ 662 w 1260"/>
                <a:gd name="T1" fmla="*/ 53 h 768"/>
                <a:gd name="T2" fmla="*/ 627 w 1260"/>
                <a:gd name="T3" fmla="*/ 100 h 768"/>
                <a:gd name="T4" fmla="*/ 282 w 1260"/>
                <a:gd name="T5" fmla="*/ 170 h 768"/>
                <a:gd name="T6" fmla="*/ 405 w 1260"/>
                <a:gd name="T7" fmla="*/ 24 h 768"/>
                <a:gd name="T8" fmla="*/ 305 w 1260"/>
                <a:gd name="T9" fmla="*/ 53 h 768"/>
                <a:gd name="T10" fmla="*/ 393 w 1260"/>
                <a:gd name="T11" fmla="*/ 158 h 768"/>
                <a:gd name="T12" fmla="*/ 528 w 1260"/>
                <a:gd name="T13" fmla="*/ 117 h 768"/>
                <a:gd name="T14" fmla="*/ 891 w 1260"/>
                <a:gd name="T15" fmla="*/ 94 h 768"/>
                <a:gd name="T16" fmla="*/ 621 w 1260"/>
                <a:gd name="T17" fmla="*/ 147 h 768"/>
                <a:gd name="T18" fmla="*/ 621 w 1260"/>
                <a:gd name="T19" fmla="*/ 346 h 768"/>
                <a:gd name="T20" fmla="*/ 750 w 1260"/>
                <a:gd name="T21" fmla="*/ 158 h 768"/>
                <a:gd name="T22" fmla="*/ 703 w 1260"/>
                <a:gd name="T23" fmla="*/ 287 h 768"/>
                <a:gd name="T24" fmla="*/ 217 w 1260"/>
                <a:gd name="T25" fmla="*/ 100 h 768"/>
                <a:gd name="T26" fmla="*/ 815 w 1260"/>
                <a:gd name="T27" fmla="*/ 194 h 768"/>
                <a:gd name="T28" fmla="*/ 1025 w 1260"/>
                <a:gd name="T29" fmla="*/ 281 h 768"/>
                <a:gd name="T30" fmla="*/ 932 w 1260"/>
                <a:gd name="T31" fmla="*/ 170 h 768"/>
                <a:gd name="T32" fmla="*/ 135 w 1260"/>
                <a:gd name="T33" fmla="*/ 129 h 768"/>
                <a:gd name="T34" fmla="*/ 1096 w 1260"/>
                <a:gd name="T35" fmla="*/ 164 h 768"/>
                <a:gd name="T36" fmla="*/ 82 w 1260"/>
                <a:gd name="T37" fmla="*/ 223 h 768"/>
                <a:gd name="T38" fmla="*/ 850 w 1260"/>
                <a:gd name="T39" fmla="*/ 235 h 768"/>
                <a:gd name="T40" fmla="*/ 211 w 1260"/>
                <a:gd name="T41" fmla="*/ 317 h 768"/>
                <a:gd name="T42" fmla="*/ 358 w 1260"/>
                <a:gd name="T43" fmla="*/ 358 h 768"/>
                <a:gd name="T44" fmla="*/ 1107 w 1260"/>
                <a:gd name="T45" fmla="*/ 281 h 768"/>
                <a:gd name="T46" fmla="*/ 77 w 1260"/>
                <a:gd name="T47" fmla="*/ 293 h 768"/>
                <a:gd name="T48" fmla="*/ 428 w 1260"/>
                <a:gd name="T49" fmla="*/ 264 h 768"/>
                <a:gd name="T50" fmla="*/ 141 w 1260"/>
                <a:gd name="T51" fmla="*/ 399 h 768"/>
                <a:gd name="T52" fmla="*/ 1230 w 1260"/>
                <a:gd name="T53" fmla="*/ 270 h 768"/>
                <a:gd name="T54" fmla="*/ 481 w 1260"/>
                <a:gd name="T55" fmla="*/ 387 h 768"/>
                <a:gd name="T56" fmla="*/ 457 w 1260"/>
                <a:gd name="T57" fmla="*/ 0 h 768"/>
                <a:gd name="T58" fmla="*/ 668 w 1260"/>
                <a:gd name="T59" fmla="*/ 363 h 768"/>
                <a:gd name="T60" fmla="*/ 979 w 1260"/>
                <a:gd name="T61" fmla="*/ 369 h 768"/>
                <a:gd name="T62" fmla="*/ 610 w 1260"/>
                <a:gd name="T63" fmla="*/ 434 h 768"/>
                <a:gd name="T64" fmla="*/ 727 w 1260"/>
                <a:gd name="T65" fmla="*/ 463 h 768"/>
                <a:gd name="T66" fmla="*/ 358 w 1260"/>
                <a:gd name="T67" fmla="*/ 451 h 768"/>
                <a:gd name="T68" fmla="*/ 282 w 1260"/>
                <a:gd name="T69" fmla="*/ 416 h 768"/>
                <a:gd name="T70" fmla="*/ 346 w 1260"/>
                <a:gd name="T71" fmla="*/ 533 h 768"/>
                <a:gd name="T72" fmla="*/ 1131 w 1260"/>
                <a:gd name="T73" fmla="*/ 404 h 768"/>
                <a:gd name="T74" fmla="*/ 18 w 1260"/>
                <a:gd name="T75" fmla="*/ 399 h 768"/>
                <a:gd name="T76" fmla="*/ 129 w 1260"/>
                <a:gd name="T77" fmla="*/ 510 h 768"/>
                <a:gd name="T78" fmla="*/ 873 w 1260"/>
                <a:gd name="T79" fmla="*/ 528 h 768"/>
                <a:gd name="T80" fmla="*/ 967 w 1260"/>
                <a:gd name="T81" fmla="*/ 516 h 768"/>
                <a:gd name="T82" fmla="*/ 797 w 1260"/>
                <a:gd name="T83" fmla="*/ 393 h 768"/>
                <a:gd name="T84" fmla="*/ 1084 w 1260"/>
                <a:gd name="T85" fmla="*/ 428 h 768"/>
                <a:gd name="T86" fmla="*/ 1207 w 1260"/>
                <a:gd name="T87" fmla="*/ 481 h 768"/>
                <a:gd name="T88" fmla="*/ 797 w 1260"/>
                <a:gd name="T89" fmla="*/ 469 h 768"/>
                <a:gd name="T90" fmla="*/ 457 w 1260"/>
                <a:gd name="T91" fmla="*/ 0 h 768"/>
                <a:gd name="T92" fmla="*/ 498 w 1260"/>
                <a:gd name="T93" fmla="*/ 504 h 768"/>
                <a:gd name="T94" fmla="*/ 340 w 1260"/>
                <a:gd name="T95" fmla="*/ 604 h 768"/>
                <a:gd name="T96" fmla="*/ 533 w 1260"/>
                <a:gd name="T97" fmla="*/ 604 h 768"/>
                <a:gd name="T98" fmla="*/ 551 w 1260"/>
                <a:gd name="T99" fmla="*/ 551 h 768"/>
                <a:gd name="T100" fmla="*/ 71 w 1260"/>
                <a:gd name="T101" fmla="*/ 551 h 768"/>
                <a:gd name="T102" fmla="*/ 873 w 1260"/>
                <a:gd name="T103" fmla="*/ 586 h 768"/>
                <a:gd name="T104" fmla="*/ 1131 w 1260"/>
                <a:gd name="T105" fmla="*/ 522 h 768"/>
                <a:gd name="T106" fmla="*/ 241 w 1260"/>
                <a:gd name="T107" fmla="*/ 610 h 768"/>
                <a:gd name="T108" fmla="*/ 504 w 1260"/>
                <a:gd name="T109" fmla="*/ 674 h 768"/>
                <a:gd name="T110" fmla="*/ 715 w 1260"/>
                <a:gd name="T111" fmla="*/ 709 h 768"/>
                <a:gd name="T112" fmla="*/ 762 w 1260"/>
                <a:gd name="T113" fmla="*/ 633 h 768"/>
                <a:gd name="T114" fmla="*/ 428 w 1260"/>
                <a:gd name="T115" fmla="*/ 627 h 768"/>
                <a:gd name="T116" fmla="*/ 533 w 1260"/>
                <a:gd name="T117" fmla="*/ 750 h 768"/>
                <a:gd name="T118" fmla="*/ 399 w 1260"/>
                <a:gd name="T119" fmla="*/ 709 h 768"/>
                <a:gd name="T120" fmla="*/ 510 w 1260"/>
                <a:gd name="T121" fmla="*/ 0 h 768"/>
                <a:gd name="T122" fmla="*/ 492 w 1260"/>
                <a:gd name="T123" fmla="*/ 6 h 76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260" h="768">
                  <a:moveTo>
                    <a:pt x="457" y="0"/>
                  </a:moveTo>
                  <a:lnTo>
                    <a:pt x="481" y="0"/>
                  </a:lnTo>
                  <a:lnTo>
                    <a:pt x="492" y="6"/>
                  </a:lnTo>
                  <a:lnTo>
                    <a:pt x="510" y="0"/>
                  </a:lnTo>
                  <a:lnTo>
                    <a:pt x="528" y="0"/>
                  </a:lnTo>
                  <a:lnTo>
                    <a:pt x="504" y="12"/>
                  </a:lnTo>
                  <a:lnTo>
                    <a:pt x="487" y="30"/>
                  </a:lnTo>
                  <a:lnTo>
                    <a:pt x="481" y="30"/>
                  </a:lnTo>
                  <a:lnTo>
                    <a:pt x="463" y="41"/>
                  </a:lnTo>
                  <a:lnTo>
                    <a:pt x="451" y="65"/>
                  </a:lnTo>
                  <a:lnTo>
                    <a:pt x="434" y="88"/>
                  </a:lnTo>
                  <a:lnTo>
                    <a:pt x="416" y="100"/>
                  </a:lnTo>
                  <a:lnTo>
                    <a:pt x="422" y="88"/>
                  </a:lnTo>
                  <a:lnTo>
                    <a:pt x="434" y="71"/>
                  </a:lnTo>
                  <a:lnTo>
                    <a:pt x="451" y="35"/>
                  </a:lnTo>
                  <a:lnTo>
                    <a:pt x="469" y="24"/>
                  </a:lnTo>
                  <a:lnTo>
                    <a:pt x="475" y="18"/>
                  </a:lnTo>
                  <a:lnTo>
                    <a:pt x="475" y="12"/>
                  </a:lnTo>
                  <a:lnTo>
                    <a:pt x="469" y="0"/>
                  </a:lnTo>
                  <a:lnTo>
                    <a:pt x="463" y="0"/>
                  </a:lnTo>
                  <a:lnTo>
                    <a:pt x="457" y="0"/>
                  </a:lnTo>
                  <a:lnTo>
                    <a:pt x="662" y="53"/>
                  </a:lnTo>
                  <a:lnTo>
                    <a:pt x="656" y="35"/>
                  </a:lnTo>
                  <a:lnTo>
                    <a:pt x="662" y="24"/>
                  </a:lnTo>
                  <a:lnTo>
                    <a:pt x="668" y="18"/>
                  </a:lnTo>
                  <a:lnTo>
                    <a:pt x="686" y="18"/>
                  </a:lnTo>
                  <a:lnTo>
                    <a:pt x="697" y="18"/>
                  </a:lnTo>
                  <a:lnTo>
                    <a:pt x="715" y="35"/>
                  </a:lnTo>
                  <a:lnTo>
                    <a:pt x="697" y="18"/>
                  </a:lnTo>
                  <a:lnTo>
                    <a:pt x="680" y="0"/>
                  </a:lnTo>
                  <a:lnTo>
                    <a:pt x="656" y="6"/>
                  </a:lnTo>
                  <a:lnTo>
                    <a:pt x="639" y="12"/>
                  </a:lnTo>
                  <a:lnTo>
                    <a:pt x="627" y="12"/>
                  </a:lnTo>
                  <a:lnTo>
                    <a:pt x="610" y="12"/>
                  </a:lnTo>
                  <a:lnTo>
                    <a:pt x="592" y="18"/>
                  </a:lnTo>
                  <a:lnTo>
                    <a:pt x="586" y="30"/>
                  </a:lnTo>
                  <a:lnTo>
                    <a:pt x="604" y="24"/>
                  </a:lnTo>
                  <a:lnTo>
                    <a:pt x="627" y="24"/>
                  </a:lnTo>
                  <a:lnTo>
                    <a:pt x="645" y="41"/>
                  </a:lnTo>
                  <a:lnTo>
                    <a:pt x="651" y="53"/>
                  </a:lnTo>
                  <a:lnTo>
                    <a:pt x="651" y="65"/>
                  </a:lnTo>
                  <a:lnTo>
                    <a:pt x="645" y="76"/>
                  </a:lnTo>
                  <a:lnTo>
                    <a:pt x="633" y="88"/>
                  </a:lnTo>
                  <a:lnTo>
                    <a:pt x="627" y="100"/>
                  </a:lnTo>
                  <a:lnTo>
                    <a:pt x="627" y="117"/>
                  </a:lnTo>
                  <a:lnTo>
                    <a:pt x="633" y="100"/>
                  </a:lnTo>
                  <a:lnTo>
                    <a:pt x="645" y="88"/>
                  </a:lnTo>
                  <a:lnTo>
                    <a:pt x="656" y="71"/>
                  </a:lnTo>
                  <a:lnTo>
                    <a:pt x="662" y="53"/>
                  </a:lnTo>
                  <a:lnTo>
                    <a:pt x="457" y="0"/>
                  </a:lnTo>
                  <a:lnTo>
                    <a:pt x="358" y="76"/>
                  </a:lnTo>
                  <a:lnTo>
                    <a:pt x="346" y="94"/>
                  </a:lnTo>
                  <a:lnTo>
                    <a:pt x="334" y="106"/>
                  </a:lnTo>
                  <a:lnTo>
                    <a:pt x="311" y="117"/>
                  </a:lnTo>
                  <a:lnTo>
                    <a:pt x="293" y="123"/>
                  </a:lnTo>
                  <a:lnTo>
                    <a:pt x="276" y="135"/>
                  </a:lnTo>
                  <a:lnTo>
                    <a:pt x="258" y="147"/>
                  </a:lnTo>
                  <a:lnTo>
                    <a:pt x="241" y="153"/>
                  </a:lnTo>
                  <a:lnTo>
                    <a:pt x="223" y="164"/>
                  </a:lnTo>
                  <a:lnTo>
                    <a:pt x="217" y="182"/>
                  </a:lnTo>
                  <a:lnTo>
                    <a:pt x="211" y="199"/>
                  </a:lnTo>
                  <a:lnTo>
                    <a:pt x="223" y="182"/>
                  </a:lnTo>
                  <a:lnTo>
                    <a:pt x="235" y="170"/>
                  </a:lnTo>
                  <a:lnTo>
                    <a:pt x="252" y="158"/>
                  </a:lnTo>
                  <a:lnTo>
                    <a:pt x="276" y="158"/>
                  </a:lnTo>
                  <a:lnTo>
                    <a:pt x="282" y="170"/>
                  </a:lnTo>
                  <a:lnTo>
                    <a:pt x="287" y="141"/>
                  </a:lnTo>
                  <a:lnTo>
                    <a:pt x="299" y="135"/>
                  </a:lnTo>
                  <a:lnTo>
                    <a:pt x="311" y="129"/>
                  </a:lnTo>
                  <a:lnTo>
                    <a:pt x="323" y="141"/>
                  </a:lnTo>
                  <a:lnTo>
                    <a:pt x="323" y="153"/>
                  </a:lnTo>
                  <a:lnTo>
                    <a:pt x="323" y="170"/>
                  </a:lnTo>
                  <a:lnTo>
                    <a:pt x="317" y="182"/>
                  </a:lnTo>
                  <a:lnTo>
                    <a:pt x="317" y="194"/>
                  </a:lnTo>
                  <a:lnTo>
                    <a:pt x="323" y="199"/>
                  </a:lnTo>
                  <a:lnTo>
                    <a:pt x="328" y="182"/>
                  </a:lnTo>
                  <a:lnTo>
                    <a:pt x="340" y="164"/>
                  </a:lnTo>
                  <a:lnTo>
                    <a:pt x="340" y="141"/>
                  </a:lnTo>
                  <a:lnTo>
                    <a:pt x="352" y="117"/>
                  </a:lnTo>
                  <a:lnTo>
                    <a:pt x="358" y="129"/>
                  </a:lnTo>
                  <a:lnTo>
                    <a:pt x="364" y="100"/>
                  </a:lnTo>
                  <a:lnTo>
                    <a:pt x="375" y="76"/>
                  </a:lnTo>
                  <a:lnTo>
                    <a:pt x="393" y="65"/>
                  </a:lnTo>
                  <a:lnTo>
                    <a:pt x="416" y="59"/>
                  </a:lnTo>
                  <a:lnTo>
                    <a:pt x="399" y="53"/>
                  </a:lnTo>
                  <a:lnTo>
                    <a:pt x="387" y="59"/>
                  </a:lnTo>
                  <a:lnTo>
                    <a:pt x="399" y="41"/>
                  </a:lnTo>
                  <a:lnTo>
                    <a:pt x="405" y="24"/>
                  </a:lnTo>
                  <a:lnTo>
                    <a:pt x="375" y="47"/>
                  </a:lnTo>
                  <a:lnTo>
                    <a:pt x="358" y="76"/>
                  </a:lnTo>
                  <a:lnTo>
                    <a:pt x="457" y="0"/>
                  </a:lnTo>
                  <a:lnTo>
                    <a:pt x="744" y="18"/>
                  </a:lnTo>
                  <a:lnTo>
                    <a:pt x="738" y="24"/>
                  </a:lnTo>
                  <a:lnTo>
                    <a:pt x="738" y="35"/>
                  </a:lnTo>
                  <a:lnTo>
                    <a:pt x="768" y="18"/>
                  </a:lnTo>
                  <a:lnTo>
                    <a:pt x="779" y="12"/>
                  </a:lnTo>
                  <a:lnTo>
                    <a:pt x="797" y="12"/>
                  </a:lnTo>
                  <a:lnTo>
                    <a:pt x="809" y="18"/>
                  </a:lnTo>
                  <a:lnTo>
                    <a:pt x="820" y="30"/>
                  </a:lnTo>
                  <a:lnTo>
                    <a:pt x="809" y="12"/>
                  </a:lnTo>
                  <a:lnTo>
                    <a:pt x="797" y="6"/>
                  </a:lnTo>
                  <a:lnTo>
                    <a:pt x="774" y="6"/>
                  </a:lnTo>
                  <a:lnTo>
                    <a:pt x="756" y="6"/>
                  </a:lnTo>
                  <a:lnTo>
                    <a:pt x="738" y="6"/>
                  </a:lnTo>
                  <a:lnTo>
                    <a:pt x="738" y="12"/>
                  </a:lnTo>
                  <a:lnTo>
                    <a:pt x="744" y="18"/>
                  </a:lnTo>
                  <a:lnTo>
                    <a:pt x="457" y="0"/>
                  </a:lnTo>
                  <a:lnTo>
                    <a:pt x="346" y="24"/>
                  </a:lnTo>
                  <a:lnTo>
                    <a:pt x="323" y="35"/>
                  </a:lnTo>
                  <a:lnTo>
                    <a:pt x="305" y="53"/>
                  </a:lnTo>
                  <a:lnTo>
                    <a:pt x="282" y="53"/>
                  </a:lnTo>
                  <a:lnTo>
                    <a:pt x="270" y="59"/>
                  </a:lnTo>
                  <a:lnTo>
                    <a:pt x="264" y="65"/>
                  </a:lnTo>
                  <a:lnTo>
                    <a:pt x="258" y="76"/>
                  </a:lnTo>
                  <a:lnTo>
                    <a:pt x="270" y="71"/>
                  </a:lnTo>
                  <a:lnTo>
                    <a:pt x="282" y="65"/>
                  </a:lnTo>
                  <a:lnTo>
                    <a:pt x="299" y="71"/>
                  </a:lnTo>
                  <a:lnTo>
                    <a:pt x="305" y="76"/>
                  </a:lnTo>
                  <a:lnTo>
                    <a:pt x="323" y="47"/>
                  </a:lnTo>
                  <a:lnTo>
                    <a:pt x="346" y="24"/>
                  </a:lnTo>
                  <a:lnTo>
                    <a:pt x="457" y="0"/>
                  </a:lnTo>
                  <a:lnTo>
                    <a:pt x="504" y="41"/>
                  </a:lnTo>
                  <a:lnTo>
                    <a:pt x="504" y="65"/>
                  </a:lnTo>
                  <a:lnTo>
                    <a:pt x="504" y="94"/>
                  </a:lnTo>
                  <a:lnTo>
                    <a:pt x="498" y="100"/>
                  </a:lnTo>
                  <a:lnTo>
                    <a:pt x="487" y="106"/>
                  </a:lnTo>
                  <a:lnTo>
                    <a:pt x="469" y="117"/>
                  </a:lnTo>
                  <a:lnTo>
                    <a:pt x="451" y="141"/>
                  </a:lnTo>
                  <a:lnTo>
                    <a:pt x="440" y="153"/>
                  </a:lnTo>
                  <a:lnTo>
                    <a:pt x="428" y="158"/>
                  </a:lnTo>
                  <a:lnTo>
                    <a:pt x="405" y="158"/>
                  </a:lnTo>
                  <a:lnTo>
                    <a:pt x="393" y="158"/>
                  </a:lnTo>
                  <a:lnTo>
                    <a:pt x="381" y="164"/>
                  </a:lnTo>
                  <a:lnTo>
                    <a:pt x="399" y="164"/>
                  </a:lnTo>
                  <a:lnTo>
                    <a:pt x="416" y="170"/>
                  </a:lnTo>
                  <a:lnTo>
                    <a:pt x="434" y="194"/>
                  </a:lnTo>
                  <a:lnTo>
                    <a:pt x="451" y="217"/>
                  </a:lnTo>
                  <a:lnTo>
                    <a:pt x="469" y="246"/>
                  </a:lnTo>
                  <a:lnTo>
                    <a:pt x="481" y="240"/>
                  </a:lnTo>
                  <a:lnTo>
                    <a:pt x="492" y="240"/>
                  </a:lnTo>
                  <a:lnTo>
                    <a:pt x="516" y="246"/>
                  </a:lnTo>
                  <a:lnTo>
                    <a:pt x="557" y="229"/>
                  </a:lnTo>
                  <a:lnTo>
                    <a:pt x="533" y="235"/>
                  </a:lnTo>
                  <a:lnTo>
                    <a:pt x="516" y="235"/>
                  </a:lnTo>
                  <a:lnTo>
                    <a:pt x="498" y="229"/>
                  </a:lnTo>
                  <a:lnTo>
                    <a:pt x="481" y="223"/>
                  </a:lnTo>
                  <a:lnTo>
                    <a:pt x="469" y="211"/>
                  </a:lnTo>
                  <a:lnTo>
                    <a:pt x="463" y="194"/>
                  </a:lnTo>
                  <a:lnTo>
                    <a:pt x="463" y="164"/>
                  </a:lnTo>
                  <a:lnTo>
                    <a:pt x="469" y="147"/>
                  </a:lnTo>
                  <a:lnTo>
                    <a:pt x="475" y="129"/>
                  </a:lnTo>
                  <a:lnTo>
                    <a:pt x="498" y="112"/>
                  </a:lnTo>
                  <a:lnTo>
                    <a:pt x="516" y="112"/>
                  </a:lnTo>
                  <a:lnTo>
                    <a:pt x="528" y="117"/>
                  </a:lnTo>
                  <a:lnTo>
                    <a:pt x="551" y="135"/>
                  </a:lnTo>
                  <a:lnTo>
                    <a:pt x="557" y="141"/>
                  </a:lnTo>
                  <a:lnTo>
                    <a:pt x="574" y="141"/>
                  </a:lnTo>
                  <a:lnTo>
                    <a:pt x="563" y="141"/>
                  </a:lnTo>
                  <a:lnTo>
                    <a:pt x="551" y="129"/>
                  </a:lnTo>
                  <a:lnTo>
                    <a:pt x="539" y="112"/>
                  </a:lnTo>
                  <a:lnTo>
                    <a:pt x="528" y="94"/>
                  </a:lnTo>
                  <a:lnTo>
                    <a:pt x="516" y="71"/>
                  </a:lnTo>
                  <a:lnTo>
                    <a:pt x="516" y="59"/>
                  </a:lnTo>
                  <a:lnTo>
                    <a:pt x="522" y="47"/>
                  </a:lnTo>
                  <a:lnTo>
                    <a:pt x="539" y="35"/>
                  </a:lnTo>
                  <a:lnTo>
                    <a:pt x="545" y="30"/>
                  </a:lnTo>
                  <a:lnTo>
                    <a:pt x="551" y="18"/>
                  </a:lnTo>
                  <a:lnTo>
                    <a:pt x="528" y="30"/>
                  </a:lnTo>
                  <a:lnTo>
                    <a:pt x="516" y="35"/>
                  </a:lnTo>
                  <a:lnTo>
                    <a:pt x="504" y="41"/>
                  </a:lnTo>
                  <a:lnTo>
                    <a:pt x="457" y="0"/>
                  </a:lnTo>
                  <a:lnTo>
                    <a:pt x="891" y="71"/>
                  </a:lnTo>
                  <a:lnTo>
                    <a:pt x="879" y="88"/>
                  </a:lnTo>
                  <a:lnTo>
                    <a:pt x="879" y="106"/>
                  </a:lnTo>
                  <a:lnTo>
                    <a:pt x="885" y="117"/>
                  </a:lnTo>
                  <a:lnTo>
                    <a:pt x="891" y="94"/>
                  </a:lnTo>
                  <a:lnTo>
                    <a:pt x="897" y="76"/>
                  </a:lnTo>
                  <a:lnTo>
                    <a:pt x="908" y="65"/>
                  </a:lnTo>
                  <a:lnTo>
                    <a:pt x="920" y="59"/>
                  </a:lnTo>
                  <a:lnTo>
                    <a:pt x="938" y="65"/>
                  </a:lnTo>
                  <a:lnTo>
                    <a:pt x="955" y="71"/>
                  </a:lnTo>
                  <a:lnTo>
                    <a:pt x="973" y="94"/>
                  </a:lnTo>
                  <a:lnTo>
                    <a:pt x="1014" y="100"/>
                  </a:lnTo>
                  <a:lnTo>
                    <a:pt x="1043" y="112"/>
                  </a:lnTo>
                  <a:lnTo>
                    <a:pt x="1020" y="88"/>
                  </a:lnTo>
                  <a:lnTo>
                    <a:pt x="1002" y="82"/>
                  </a:lnTo>
                  <a:lnTo>
                    <a:pt x="984" y="82"/>
                  </a:lnTo>
                  <a:lnTo>
                    <a:pt x="973" y="71"/>
                  </a:lnTo>
                  <a:lnTo>
                    <a:pt x="955" y="59"/>
                  </a:lnTo>
                  <a:lnTo>
                    <a:pt x="938" y="47"/>
                  </a:lnTo>
                  <a:lnTo>
                    <a:pt x="920" y="47"/>
                  </a:lnTo>
                  <a:lnTo>
                    <a:pt x="897" y="47"/>
                  </a:lnTo>
                  <a:lnTo>
                    <a:pt x="867" y="47"/>
                  </a:lnTo>
                  <a:lnTo>
                    <a:pt x="891" y="71"/>
                  </a:lnTo>
                  <a:lnTo>
                    <a:pt x="457" y="0"/>
                  </a:lnTo>
                  <a:lnTo>
                    <a:pt x="656" y="123"/>
                  </a:lnTo>
                  <a:lnTo>
                    <a:pt x="633" y="135"/>
                  </a:lnTo>
                  <a:lnTo>
                    <a:pt x="621" y="147"/>
                  </a:lnTo>
                  <a:lnTo>
                    <a:pt x="592" y="176"/>
                  </a:lnTo>
                  <a:lnTo>
                    <a:pt x="580" y="182"/>
                  </a:lnTo>
                  <a:lnTo>
                    <a:pt x="563" y="188"/>
                  </a:lnTo>
                  <a:lnTo>
                    <a:pt x="539" y="176"/>
                  </a:lnTo>
                  <a:lnTo>
                    <a:pt x="528" y="158"/>
                  </a:lnTo>
                  <a:lnTo>
                    <a:pt x="516" y="153"/>
                  </a:lnTo>
                  <a:lnTo>
                    <a:pt x="504" y="147"/>
                  </a:lnTo>
                  <a:lnTo>
                    <a:pt x="516" y="164"/>
                  </a:lnTo>
                  <a:lnTo>
                    <a:pt x="522" y="188"/>
                  </a:lnTo>
                  <a:lnTo>
                    <a:pt x="533" y="194"/>
                  </a:lnTo>
                  <a:lnTo>
                    <a:pt x="551" y="205"/>
                  </a:lnTo>
                  <a:lnTo>
                    <a:pt x="574" y="199"/>
                  </a:lnTo>
                  <a:lnTo>
                    <a:pt x="586" y="205"/>
                  </a:lnTo>
                  <a:lnTo>
                    <a:pt x="592" y="217"/>
                  </a:lnTo>
                  <a:lnTo>
                    <a:pt x="592" y="240"/>
                  </a:lnTo>
                  <a:lnTo>
                    <a:pt x="598" y="270"/>
                  </a:lnTo>
                  <a:lnTo>
                    <a:pt x="604" y="293"/>
                  </a:lnTo>
                  <a:lnTo>
                    <a:pt x="598" y="311"/>
                  </a:lnTo>
                  <a:lnTo>
                    <a:pt x="604" y="334"/>
                  </a:lnTo>
                  <a:lnTo>
                    <a:pt x="615" y="346"/>
                  </a:lnTo>
                  <a:lnTo>
                    <a:pt x="627" y="358"/>
                  </a:lnTo>
                  <a:lnTo>
                    <a:pt x="621" y="346"/>
                  </a:lnTo>
                  <a:lnTo>
                    <a:pt x="615" y="328"/>
                  </a:lnTo>
                  <a:lnTo>
                    <a:pt x="615" y="311"/>
                  </a:lnTo>
                  <a:lnTo>
                    <a:pt x="621" y="293"/>
                  </a:lnTo>
                  <a:lnTo>
                    <a:pt x="615" y="276"/>
                  </a:lnTo>
                  <a:lnTo>
                    <a:pt x="610" y="252"/>
                  </a:lnTo>
                  <a:lnTo>
                    <a:pt x="610" y="229"/>
                  </a:lnTo>
                  <a:lnTo>
                    <a:pt x="621" y="217"/>
                  </a:lnTo>
                  <a:lnTo>
                    <a:pt x="610" y="205"/>
                  </a:lnTo>
                  <a:lnTo>
                    <a:pt x="610" y="188"/>
                  </a:lnTo>
                  <a:lnTo>
                    <a:pt x="615" y="170"/>
                  </a:lnTo>
                  <a:lnTo>
                    <a:pt x="621" y="158"/>
                  </a:lnTo>
                  <a:lnTo>
                    <a:pt x="645" y="135"/>
                  </a:lnTo>
                  <a:lnTo>
                    <a:pt x="703" y="100"/>
                  </a:lnTo>
                  <a:lnTo>
                    <a:pt x="727" y="76"/>
                  </a:lnTo>
                  <a:lnTo>
                    <a:pt x="738" y="53"/>
                  </a:lnTo>
                  <a:lnTo>
                    <a:pt x="721" y="71"/>
                  </a:lnTo>
                  <a:lnTo>
                    <a:pt x="697" y="88"/>
                  </a:lnTo>
                  <a:lnTo>
                    <a:pt x="656" y="123"/>
                  </a:lnTo>
                  <a:lnTo>
                    <a:pt x="457" y="0"/>
                  </a:lnTo>
                  <a:lnTo>
                    <a:pt x="768" y="117"/>
                  </a:lnTo>
                  <a:lnTo>
                    <a:pt x="756" y="135"/>
                  </a:lnTo>
                  <a:lnTo>
                    <a:pt x="750" y="158"/>
                  </a:lnTo>
                  <a:lnTo>
                    <a:pt x="744" y="188"/>
                  </a:lnTo>
                  <a:lnTo>
                    <a:pt x="744" y="211"/>
                  </a:lnTo>
                  <a:lnTo>
                    <a:pt x="733" y="223"/>
                  </a:lnTo>
                  <a:lnTo>
                    <a:pt x="721" y="229"/>
                  </a:lnTo>
                  <a:lnTo>
                    <a:pt x="709" y="235"/>
                  </a:lnTo>
                  <a:lnTo>
                    <a:pt x="703" y="240"/>
                  </a:lnTo>
                  <a:lnTo>
                    <a:pt x="709" y="240"/>
                  </a:lnTo>
                  <a:lnTo>
                    <a:pt x="715" y="240"/>
                  </a:lnTo>
                  <a:lnTo>
                    <a:pt x="727" y="240"/>
                  </a:lnTo>
                  <a:lnTo>
                    <a:pt x="744" y="235"/>
                  </a:lnTo>
                  <a:lnTo>
                    <a:pt x="756" y="240"/>
                  </a:lnTo>
                  <a:lnTo>
                    <a:pt x="762" y="258"/>
                  </a:lnTo>
                  <a:lnTo>
                    <a:pt x="750" y="270"/>
                  </a:lnTo>
                  <a:lnTo>
                    <a:pt x="733" y="276"/>
                  </a:lnTo>
                  <a:lnTo>
                    <a:pt x="715" y="276"/>
                  </a:lnTo>
                  <a:lnTo>
                    <a:pt x="703" y="276"/>
                  </a:lnTo>
                  <a:lnTo>
                    <a:pt x="668" y="264"/>
                  </a:lnTo>
                  <a:lnTo>
                    <a:pt x="656" y="270"/>
                  </a:lnTo>
                  <a:lnTo>
                    <a:pt x="645" y="276"/>
                  </a:lnTo>
                  <a:lnTo>
                    <a:pt x="662" y="276"/>
                  </a:lnTo>
                  <a:lnTo>
                    <a:pt x="686" y="281"/>
                  </a:lnTo>
                  <a:lnTo>
                    <a:pt x="703" y="287"/>
                  </a:lnTo>
                  <a:lnTo>
                    <a:pt x="721" y="287"/>
                  </a:lnTo>
                  <a:lnTo>
                    <a:pt x="744" y="281"/>
                  </a:lnTo>
                  <a:lnTo>
                    <a:pt x="768" y="276"/>
                  </a:lnTo>
                  <a:lnTo>
                    <a:pt x="785" y="281"/>
                  </a:lnTo>
                  <a:lnTo>
                    <a:pt x="791" y="293"/>
                  </a:lnTo>
                  <a:lnTo>
                    <a:pt x="797" y="299"/>
                  </a:lnTo>
                  <a:lnTo>
                    <a:pt x="809" y="299"/>
                  </a:lnTo>
                  <a:lnTo>
                    <a:pt x="768" y="246"/>
                  </a:lnTo>
                  <a:lnTo>
                    <a:pt x="756" y="217"/>
                  </a:lnTo>
                  <a:lnTo>
                    <a:pt x="756" y="182"/>
                  </a:lnTo>
                  <a:lnTo>
                    <a:pt x="762" y="147"/>
                  </a:lnTo>
                  <a:lnTo>
                    <a:pt x="779" y="123"/>
                  </a:lnTo>
                  <a:lnTo>
                    <a:pt x="803" y="88"/>
                  </a:lnTo>
                  <a:lnTo>
                    <a:pt x="809" y="65"/>
                  </a:lnTo>
                  <a:lnTo>
                    <a:pt x="803" y="53"/>
                  </a:lnTo>
                  <a:lnTo>
                    <a:pt x="803" y="71"/>
                  </a:lnTo>
                  <a:lnTo>
                    <a:pt x="797" y="88"/>
                  </a:lnTo>
                  <a:lnTo>
                    <a:pt x="768" y="117"/>
                  </a:lnTo>
                  <a:lnTo>
                    <a:pt x="457" y="0"/>
                  </a:lnTo>
                  <a:lnTo>
                    <a:pt x="188" y="100"/>
                  </a:lnTo>
                  <a:lnTo>
                    <a:pt x="200" y="94"/>
                  </a:lnTo>
                  <a:lnTo>
                    <a:pt x="217" y="100"/>
                  </a:lnTo>
                  <a:lnTo>
                    <a:pt x="205" y="106"/>
                  </a:lnTo>
                  <a:lnTo>
                    <a:pt x="200" y="117"/>
                  </a:lnTo>
                  <a:lnTo>
                    <a:pt x="217" y="112"/>
                  </a:lnTo>
                  <a:lnTo>
                    <a:pt x="235" y="106"/>
                  </a:lnTo>
                  <a:lnTo>
                    <a:pt x="246" y="112"/>
                  </a:lnTo>
                  <a:lnTo>
                    <a:pt x="252" y="117"/>
                  </a:lnTo>
                  <a:lnTo>
                    <a:pt x="241" y="100"/>
                  </a:lnTo>
                  <a:lnTo>
                    <a:pt x="223" y="88"/>
                  </a:lnTo>
                  <a:lnTo>
                    <a:pt x="200" y="88"/>
                  </a:lnTo>
                  <a:lnTo>
                    <a:pt x="194" y="88"/>
                  </a:lnTo>
                  <a:lnTo>
                    <a:pt x="188" y="100"/>
                  </a:lnTo>
                  <a:lnTo>
                    <a:pt x="457" y="0"/>
                  </a:lnTo>
                  <a:lnTo>
                    <a:pt x="891" y="135"/>
                  </a:lnTo>
                  <a:lnTo>
                    <a:pt x="861" y="147"/>
                  </a:lnTo>
                  <a:lnTo>
                    <a:pt x="844" y="147"/>
                  </a:lnTo>
                  <a:lnTo>
                    <a:pt x="832" y="158"/>
                  </a:lnTo>
                  <a:lnTo>
                    <a:pt x="820" y="170"/>
                  </a:lnTo>
                  <a:lnTo>
                    <a:pt x="803" y="194"/>
                  </a:lnTo>
                  <a:lnTo>
                    <a:pt x="797" y="211"/>
                  </a:lnTo>
                  <a:lnTo>
                    <a:pt x="797" y="229"/>
                  </a:lnTo>
                  <a:lnTo>
                    <a:pt x="803" y="211"/>
                  </a:lnTo>
                  <a:lnTo>
                    <a:pt x="815" y="194"/>
                  </a:lnTo>
                  <a:lnTo>
                    <a:pt x="832" y="176"/>
                  </a:lnTo>
                  <a:lnTo>
                    <a:pt x="844" y="164"/>
                  </a:lnTo>
                  <a:lnTo>
                    <a:pt x="861" y="164"/>
                  </a:lnTo>
                  <a:lnTo>
                    <a:pt x="885" y="164"/>
                  </a:lnTo>
                  <a:lnTo>
                    <a:pt x="908" y="176"/>
                  </a:lnTo>
                  <a:lnTo>
                    <a:pt x="932" y="194"/>
                  </a:lnTo>
                  <a:lnTo>
                    <a:pt x="943" y="217"/>
                  </a:lnTo>
                  <a:lnTo>
                    <a:pt x="943" y="240"/>
                  </a:lnTo>
                  <a:lnTo>
                    <a:pt x="949" y="270"/>
                  </a:lnTo>
                  <a:lnTo>
                    <a:pt x="961" y="287"/>
                  </a:lnTo>
                  <a:lnTo>
                    <a:pt x="955" y="264"/>
                  </a:lnTo>
                  <a:lnTo>
                    <a:pt x="955" y="258"/>
                  </a:lnTo>
                  <a:lnTo>
                    <a:pt x="961" y="246"/>
                  </a:lnTo>
                  <a:lnTo>
                    <a:pt x="984" y="258"/>
                  </a:lnTo>
                  <a:lnTo>
                    <a:pt x="1014" y="258"/>
                  </a:lnTo>
                  <a:lnTo>
                    <a:pt x="1014" y="281"/>
                  </a:lnTo>
                  <a:lnTo>
                    <a:pt x="1008" y="299"/>
                  </a:lnTo>
                  <a:lnTo>
                    <a:pt x="1002" y="317"/>
                  </a:lnTo>
                  <a:lnTo>
                    <a:pt x="996" y="334"/>
                  </a:lnTo>
                  <a:lnTo>
                    <a:pt x="1002" y="322"/>
                  </a:lnTo>
                  <a:lnTo>
                    <a:pt x="1014" y="311"/>
                  </a:lnTo>
                  <a:lnTo>
                    <a:pt x="1025" y="281"/>
                  </a:lnTo>
                  <a:lnTo>
                    <a:pt x="1037" y="252"/>
                  </a:lnTo>
                  <a:lnTo>
                    <a:pt x="1049" y="235"/>
                  </a:lnTo>
                  <a:lnTo>
                    <a:pt x="1061" y="205"/>
                  </a:lnTo>
                  <a:lnTo>
                    <a:pt x="1072" y="182"/>
                  </a:lnTo>
                  <a:lnTo>
                    <a:pt x="1078" y="176"/>
                  </a:lnTo>
                  <a:lnTo>
                    <a:pt x="1078" y="170"/>
                  </a:lnTo>
                  <a:lnTo>
                    <a:pt x="1061" y="176"/>
                  </a:lnTo>
                  <a:lnTo>
                    <a:pt x="1055" y="194"/>
                  </a:lnTo>
                  <a:lnTo>
                    <a:pt x="1043" y="217"/>
                  </a:lnTo>
                  <a:lnTo>
                    <a:pt x="1031" y="229"/>
                  </a:lnTo>
                  <a:lnTo>
                    <a:pt x="1014" y="240"/>
                  </a:lnTo>
                  <a:lnTo>
                    <a:pt x="990" y="240"/>
                  </a:lnTo>
                  <a:lnTo>
                    <a:pt x="967" y="240"/>
                  </a:lnTo>
                  <a:lnTo>
                    <a:pt x="955" y="205"/>
                  </a:lnTo>
                  <a:lnTo>
                    <a:pt x="955" y="194"/>
                  </a:lnTo>
                  <a:lnTo>
                    <a:pt x="967" y="176"/>
                  </a:lnTo>
                  <a:lnTo>
                    <a:pt x="979" y="176"/>
                  </a:lnTo>
                  <a:lnTo>
                    <a:pt x="984" y="176"/>
                  </a:lnTo>
                  <a:lnTo>
                    <a:pt x="979" y="170"/>
                  </a:lnTo>
                  <a:lnTo>
                    <a:pt x="967" y="170"/>
                  </a:lnTo>
                  <a:lnTo>
                    <a:pt x="943" y="176"/>
                  </a:lnTo>
                  <a:lnTo>
                    <a:pt x="932" y="170"/>
                  </a:lnTo>
                  <a:lnTo>
                    <a:pt x="920" y="153"/>
                  </a:lnTo>
                  <a:lnTo>
                    <a:pt x="914" y="135"/>
                  </a:lnTo>
                  <a:lnTo>
                    <a:pt x="920" y="123"/>
                  </a:lnTo>
                  <a:lnTo>
                    <a:pt x="938" y="94"/>
                  </a:lnTo>
                  <a:lnTo>
                    <a:pt x="926" y="100"/>
                  </a:lnTo>
                  <a:lnTo>
                    <a:pt x="914" y="112"/>
                  </a:lnTo>
                  <a:lnTo>
                    <a:pt x="902" y="123"/>
                  </a:lnTo>
                  <a:lnTo>
                    <a:pt x="891" y="135"/>
                  </a:lnTo>
                  <a:lnTo>
                    <a:pt x="457" y="0"/>
                  </a:lnTo>
                  <a:lnTo>
                    <a:pt x="135" y="141"/>
                  </a:lnTo>
                  <a:lnTo>
                    <a:pt x="118" y="153"/>
                  </a:lnTo>
                  <a:lnTo>
                    <a:pt x="129" y="153"/>
                  </a:lnTo>
                  <a:lnTo>
                    <a:pt x="147" y="153"/>
                  </a:lnTo>
                  <a:lnTo>
                    <a:pt x="164" y="170"/>
                  </a:lnTo>
                  <a:lnTo>
                    <a:pt x="176" y="164"/>
                  </a:lnTo>
                  <a:lnTo>
                    <a:pt x="194" y="164"/>
                  </a:lnTo>
                  <a:lnTo>
                    <a:pt x="182" y="158"/>
                  </a:lnTo>
                  <a:lnTo>
                    <a:pt x="170" y="158"/>
                  </a:lnTo>
                  <a:lnTo>
                    <a:pt x="147" y="147"/>
                  </a:lnTo>
                  <a:lnTo>
                    <a:pt x="141" y="135"/>
                  </a:lnTo>
                  <a:lnTo>
                    <a:pt x="141" y="123"/>
                  </a:lnTo>
                  <a:lnTo>
                    <a:pt x="135" y="129"/>
                  </a:lnTo>
                  <a:lnTo>
                    <a:pt x="135" y="141"/>
                  </a:lnTo>
                  <a:lnTo>
                    <a:pt x="457" y="0"/>
                  </a:lnTo>
                  <a:lnTo>
                    <a:pt x="1025" y="147"/>
                  </a:lnTo>
                  <a:lnTo>
                    <a:pt x="1014" y="153"/>
                  </a:lnTo>
                  <a:lnTo>
                    <a:pt x="1008" y="158"/>
                  </a:lnTo>
                  <a:lnTo>
                    <a:pt x="1020" y="158"/>
                  </a:lnTo>
                  <a:lnTo>
                    <a:pt x="1025" y="170"/>
                  </a:lnTo>
                  <a:lnTo>
                    <a:pt x="1031" y="153"/>
                  </a:lnTo>
                  <a:lnTo>
                    <a:pt x="1043" y="135"/>
                  </a:lnTo>
                  <a:lnTo>
                    <a:pt x="1025" y="147"/>
                  </a:lnTo>
                  <a:lnTo>
                    <a:pt x="457" y="0"/>
                  </a:lnTo>
                  <a:lnTo>
                    <a:pt x="1090" y="223"/>
                  </a:lnTo>
                  <a:lnTo>
                    <a:pt x="1107" y="211"/>
                  </a:lnTo>
                  <a:lnTo>
                    <a:pt x="1125" y="199"/>
                  </a:lnTo>
                  <a:lnTo>
                    <a:pt x="1137" y="194"/>
                  </a:lnTo>
                  <a:lnTo>
                    <a:pt x="1143" y="182"/>
                  </a:lnTo>
                  <a:lnTo>
                    <a:pt x="1125" y="176"/>
                  </a:lnTo>
                  <a:lnTo>
                    <a:pt x="1107" y="164"/>
                  </a:lnTo>
                  <a:lnTo>
                    <a:pt x="1096" y="153"/>
                  </a:lnTo>
                  <a:lnTo>
                    <a:pt x="1078" y="153"/>
                  </a:lnTo>
                  <a:lnTo>
                    <a:pt x="1090" y="153"/>
                  </a:lnTo>
                  <a:lnTo>
                    <a:pt x="1096" y="164"/>
                  </a:lnTo>
                  <a:lnTo>
                    <a:pt x="1107" y="182"/>
                  </a:lnTo>
                  <a:lnTo>
                    <a:pt x="1107" y="205"/>
                  </a:lnTo>
                  <a:lnTo>
                    <a:pt x="1090" y="223"/>
                  </a:lnTo>
                  <a:lnTo>
                    <a:pt x="457" y="0"/>
                  </a:lnTo>
                  <a:lnTo>
                    <a:pt x="651" y="164"/>
                  </a:lnTo>
                  <a:lnTo>
                    <a:pt x="656" y="170"/>
                  </a:lnTo>
                  <a:lnTo>
                    <a:pt x="668" y="176"/>
                  </a:lnTo>
                  <a:lnTo>
                    <a:pt x="692" y="182"/>
                  </a:lnTo>
                  <a:lnTo>
                    <a:pt x="697" y="205"/>
                  </a:lnTo>
                  <a:lnTo>
                    <a:pt x="703" y="194"/>
                  </a:lnTo>
                  <a:lnTo>
                    <a:pt x="703" y="188"/>
                  </a:lnTo>
                  <a:lnTo>
                    <a:pt x="692" y="170"/>
                  </a:lnTo>
                  <a:lnTo>
                    <a:pt x="692" y="158"/>
                  </a:lnTo>
                  <a:lnTo>
                    <a:pt x="692" y="141"/>
                  </a:lnTo>
                  <a:lnTo>
                    <a:pt x="674" y="158"/>
                  </a:lnTo>
                  <a:lnTo>
                    <a:pt x="668" y="164"/>
                  </a:lnTo>
                  <a:lnTo>
                    <a:pt x="651" y="164"/>
                  </a:lnTo>
                  <a:lnTo>
                    <a:pt x="457" y="0"/>
                  </a:lnTo>
                  <a:lnTo>
                    <a:pt x="100" y="182"/>
                  </a:lnTo>
                  <a:lnTo>
                    <a:pt x="94" y="194"/>
                  </a:lnTo>
                  <a:lnTo>
                    <a:pt x="94" y="211"/>
                  </a:lnTo>
                  <a:lnTo>
                    <a:pt x="82" y="223"/>
                  </a:lnTo>
                  <a:lnTo>
                    <a:pt x="82" y="229"/>
                  </a:lnTo>
                  <a:lnTo>
                    <a:pt x="100" y="223"/>
                  </a:lnTo>
                  <a:lnTo>
                    <a:pt x="118" y="223"/>
                  </a:lnTo>
                  <a:lnTo>
                    <a:pt x="106" y="217"/>
                  </a:lnTo>
                  <a:lnTo>
                    <a:pt x="100" y="205"/>
                  </a:lnTo>
                  <a:lnTo>
                    <a:pt x="100" y="194"/>
                  </a:lnTo>
                  <a:lnTo>
                    <a:pt x="106" y="182"/>
                  </a:lnTo>
                  <a:lnTo>
                    <a:pt x="100" y="182"/>
                  </a:lnTo>
                  <a:lnTo>
                    <a:pt x="457" y="0"/>
                  </a:lnTo>
                  <a:lnTo>
                    <a:pt x="873" y="270"/>
                  </a:lnTo>
                  <a:lnTo>
                    <a:pt x="879" y="299"/>
                  </a:lnTo>
                  <a:lnTo>
                    <a:pt x="879" y="322"/>
                  </a:lnTo>
                  <a:lnTo>
                    <a:pt x="867" y="346"/>
                  </a:lnTo>
                  <a:lnTo>
                    <a:pt x="856" y="363"/>
                  </a:lnTo>
                  <a:lnTo>
                    <a:pt x="867" y="358"/>
                  </a:lnTo>
                  <a:lnTo>
                    <a:pt x="879" y="346"/>
                  </a:lnTo>
                  <a:lnTo>
                    <a:pt x="885" y="328"/>
                  </a:lnTo>
                  <a:lnTo>
                    <a:pt x="891" y="311"/>
                  </a:lnTo>
                  <a:lnTo>
                    <a:pt x="885" y="281"/>
                  </a:lnTo>
                  <a:lnTo>
                    <a:pt x="873" y="258"/>
                  </a:lnTo>
                  <a:lnTo>
                    <a:pt x="844" y="217"/>
                  </a:lnTo>
                  <a:lnTo>
                    <a:pt x="850" y="235"/>
                  </a:lnTo>
                  <a:lnTo>
                    <a:pt x="856" y="246"/>
                  </a:lnTo>
                  <a:lnTo>
                    <a:pt x="873" y="270"/>
                  </a:lnTo>
                  <a:lnTo>
                    <a:pt x="457" y="0"/>
                  </a:lnTo>
                  <a:lnTo>
                    <a:pt x="293" y="211"/>
                  </a:lnTo>
                  <a:lnTo>
                    <a:pt x="270" y="217"/>
                  </a:lnTo>
                  <a:lnTo>
                    <a:pt x="246" y="229"/>
                  </a:lnTo>
                  <a:lnTo>
                    <a:pt x="241" y="240"/>
                  </a:lnTo>
                  <a:lnTo>
                    <a:pt x="229" y="246"/>
                  </a:lnTo>
                  <a:lnTo>
                    <a:pt x="211" y="246"/>
                  </a:lnTo>
                  <a:lnTo>
                    <a:pt x="194" y="235"/>
                  </a:lnTo>
                  <a:lnTo>
                    <a:pt x="170" y="229"/>
                  </a:lnTo>
                  <a:lnTo>
                    <a:pt x="164" y="235"/>
                  </a:lnTo>
                  <a:lnTo>
                    <a:pt x="153" y="240"/>
                  </a:lnTo>
                  <a:lnTo>
                    <a:pt x="176" y="240"/>
                  </a:lnTo>
                  <a:lnTo>
                    <a:pt x="194" y="252"/>
                  </a:lnTo>
                  <a:lnTo>
                    <a:pt x="205" y="276"/>
                  </a:lnTo>
                  <a:lnTo>
                    <a:pt x="205" y="299"/>
                  </a:lnTo>
                  <a:lnTo>
                    <a:pt x="176" y="299"/>
                  </a:lnTo>
                  <a:lnTo>
                    <a:pt x="170" y="305"/>
                  </a:lnTo>
                  <a:lnTo>
                    <a:pt x="164" y="311"/>
                  </a:lnTo>
                  <a:lnTo>
                    <a:pt x="194" y="305"/>
                  </a:lnTo>
                  <a:lnTo>
                    <a:pt x="211" y="317"/>
                  </a:lnTo>
                  <a:lnTo>
                    <a:pt x="229" y="340"/>
                  </a:lnTo>
                  <a:lnTo>
                    <a:pt x="246" y="358"/>
                  </a:lnTo>
                  <a:lnTo>
                    <a:pt x="241" y="346"/>
                  </a:lnTo>
                  <a:lnTo>
                    <a:pt x="235" y="328"/>
                  </a:lnTo>
                  <a:lnTo>
                    <a:pt x="223" y="317"/>
                  </a:lnTo>
                  <a:lnTo>
                    <a:pt x="217" y="305"/>
                  </a:lnTo>
                  <a:lnTo>
                    <a:pt x="217" y="287"/>
                  </a:lnTo>
                  <a:lnTo>
                    <a:pt x="217" y="276"/>
                  </a:lnTo>
                  <a:lnTo>
                    <a:pt x="241" y="258"/>
                  </a:lnTo>
                  <a:lnTo>
                    <a:pt x="246" y="264"/>
                  </a:lnTo>
                  <a:lnTo>
                    <a:pt x="252" y="246"/>
                  </a:lnTo>
                  <a:lnTo>
                    <a:pt x="264" y="229"/>
                  </a:lnTo>
                  <a:lnTo>
                    <a:pt x="293" y="211"/>
                  </a:lnTo>
                  <a:lnTo>
                    <a:pt x="457" y="0"/>
                  </a:lnTo>
                  <a:lnTo>
                    <a:pt x="340" y="281"/>
                  </a:lnTo>
                  <a:lnTo>
                    <a:pt x="346" y="293"/>
                  </a:lnTo>
                  <a:lnTo>
                    <a:pt x="358" y="305"/>
                  </a:lnTo>
                  <a:lnTo>
                    <a:pt x="346" y="328"/>
                  </a:lnTo>
                  <a:lnTo>
                    <a:pt x="346" y="352"/>
                  </a:lnTo>
                  <a:lnTo>
                    <a:pt x="352" y="369"/>
                  </a:lnTo>
                  <a:lnTo>
                    <a:pt x="364" y="387"/>
                  </a:lnTo>
                  <a:lnTo>
                    <a:pt x="358" y="358"/>
                  </a:lnTo>
                  <a:lnTo>
                    <a:pt x="364" y="328"/>
                  </a:lnTo>
                  <a:lnTo>
                    <a:pt x="393" y="281"/>
                  </a:lnTo>
                  <a:lnTo>
                    <a:pt x="381" y="287"/>
                  </a:lnTo>
                  <a:lnTo>
                    <a:pt x="369" y="293"/>
                  </a:lnTo>
                  <a:lnTo>
                    <a:pt x="364" y="287"/>
                  </a:lnTo>
                  <a:lnTo>
                    <a:pt x="364" y="276"/>
                  </a:lnTo>
                  <a:lnTo>
                    <a:pt x="358" y="258"/>
                  </a:lnTo>
                  <a:lnTo>
                    <a:pt x="358" y="235"/>
                  </a:lnTo>
                  <a:lnTo>
                    <a:pt x="346" y="217"/>
                  </a:lnTo>
                  <a:lnTo>
                    <a:pt x="340" y="246"/>
                  </a:lnTo>
                  <a:lnTo>
                    <a:pt x="340" y="264"/>
                  </a:lnTo>
                  <a:lnTo>
                    <a:pt x="340" y="281"/>
                  </a:lnTo>
                  <a:lnTo>
                    <a:pt x="457" y="0"/>
                  </a:lnTo>
                  <a:lnTo>
                    <a:pt x="1166" y="229"/>
                  </a:lnTo>
                  <a:lnTo>
                    <a:pt x="1154" y="246"/>
                  </a:lnTo>
                  <a:lnTo>
                    <a:pt x="1143" y="252"/>
                  </a:lnTo>
                  <a:lnTo>
                    <a:pt x="1137" y="246"/>
                  </a:lnTo>
                  <a:lnTo>
                    <a:pt x="1137" y="235"/>
                  </a:lnTo>
                  <a:lnTo>
                    <a:pt x="1131" y="240"/>
                  </a:lnTo>
                  <a:lnTo>
                    <a:pt x="1131" y="252"/>
                  </a:lnTo>
                  <a:lnTo>
                    <a:pt x="1125" y="270"/>
                  </a:lnTo>
                  <a:lnTo>
                    <a:pt x="1107" y="281"/>
                  </a:lnTo>
                  <a:lnTo>
                    <a:pt x="1090" y="281"/>
                  </a:lnTo>
                  <a:lnTo>
                    <a:pt x="1066" y="281"/>
                  </a:lnTo>
                  <a:lnTo>
                    <a:pt x="1078" y="287"/>
                  </a:lnTo>
                  <a:lnTo>
                    <a:pt x="1090" y="293"/>
                  </a:lnTo>
                  <a:lnTo>
                    <a:pt x="1113" y="287"/>
                  </a:lnTo>
                  <a:lnTo>
                    <a:pt x="1137" y="270"/>
                  </a:lnTo>
                  <a:lnTo>
                    <a:pt x="1160" y="264"/>
                  </a:lnTo>
                  <a:lnTo>
                    <a:pt x="1172" y="252"/>
                  </a:lnTo>
                  <a:lnTo>
                    <a:pt x="1178" y="235"/>
                  </a:lnTo>
                  <a:lnTo>
                    <a:pt x="1172" y="223"/>
                  </a:lnTo>
                  <a:lnTo>
                    <a:pt x="1160" y="205"/>
                  </a:lnTo>
                  <a:lnTo>
                    <a:pt x="1160" y="217"/>
                  </a:lnTo>
                  <a:lnTo>
                    <a:pt x="1166" y="229"/>
                  </a:lnTo>
                  <a:lnTo>
                    <a:pt x="457" y="0"/>
                  </a:lnTo>
                  <a:lnTo>
                    <a:pt x="47" y="281"/>
                  </a:lnTo>
                  <a:lnTo>
                    <a:pt x="30" y="299"/>
                  </a:lnTo>
                  <a:lnTo>
                    <a:pt x="24" y="305"/>
                  </a:lnTo>
                  <a:lnTo>
                    <a:pt x="24" y="317"/>
                  </a:lnTo>
                  <a:lnTo>
                    <a:pt x="36" y="299"/>
                  </a:lnTo>
                  <a:lnTo>
                    <a:pt x="53" y="287"/>
                  </a:lnTo>
                  <a:lnTo>
                    <a:pt x="65" y="293"/>
                  </a:lnTo>
                  <a:lnTo>
                    <a:pt x="77" y="293"/>
                  </a:lnTo>
                  <a:lnTo>
                    <a:pt x="94" y="293"/>
                  </a:lnTo>
                  <a:lnTo>
                    <a:pt x="106" y="293"/>
                  </a:lnTo>
                  <a:lnTo>
                    <a:pt x="94" y="287"/>
                  </a:lnTo>
                  <a:lnTo>
                    <a:pt x="77" y="281"/>
                  </a:lnTo>
                  <a:lnTo>
                    <a:pt x="65" y="281"/>
                  </a:lnTo>
                  <a:lnTo>
                    <a:pt x="53" y="276"/>
                  </a:lnTo>
                  <a:lnTo>
                    <a:pt x="53" y="264"/>
                  </a:lnTo>
                  <a:lnTo>
                    <a:pt x="53" y="258"/>
                  </a:lnTo>
                  <a:lnTo>
                    <a:pt x="47" y="270"/>
                  </a:lnTo>
                  <a:lnTo>
                    <a:pt x="47" y="281"/>
                  </a:lnTo>
                  <a:lnTo>
                    <a:pt x="457" y="0"/>
                  </a:lnTo>
                  <a:lnTo>
                    <a:pt x="317" y="334"/>
                  </a:lnTo>
                  <a:lnTo>
                    <a:pt x="305" y="293"/>
                  </a:lnTo>
                  <a:lnTo>
                    <a:pt x="293" y="276"/>
                  </a:lnTo>
                  <a:lnTo>
                    <a:pt x="282" y="264"/>
                  </a:lnTo>
                  <a:lnTo>
                    <a:pt x="299" y="299"/>
                  </a:lnTo>
                  <a:lnTo>
                    <a:pt x="317" y="334"/>
                  </a:lnTo>
                  <a:lnTo>
                    <a:pt x="457" y="0"/>
                  </a:lnTo>
                  <a:lnTo>
                    <a:pt x="457" y="328"/>
                  </a:lnTo>
                  <a:lnTo>
                    <a:pt x="440" y="299"/>
                  </a:lnTo>
                  <a:lnTo>
                    <a:pt x="434" y="281"/>
                  </a:lnTo>
                  <a:lnTo>
                    <a:pt x="428" y="264"/>
                  </a:lnTo>
                  <a:lnTo>
                    <a:pt x="434" y="252"/>
                  </a:lnTo>
                  <a:lnTo>
                    <a:pt x="428" y="246"/>
                  </a:lnTo>
                  <a:lnTo>
                    <a:pt x="422" y="270"/>
                  </a:lnTo>
                  <a:lnTo>
                    <a:pt x="422" y="293"/>
                  </a:lnTo>
                  <a:lnTo>
                    <a:pt x="434" y="317"/>
                  </a:lnTo>
                  <a:lnTo>
                    <a:pt x="457" y="328"/>
                  </a:lnTo>
                  <a:lnTo>
                    <a:pt x="457" y="0"/>
                  </a:lnTo>
                  <a:lnTo>
                    <a:pt x="106" y="322"/>
                  </a:lnTo>
                  <a:lnTo>
                    <a:pt x="106" y="346"/>
                  </a:lnTo>
                  <a:lnTo>
                    <a:pt x="88" y="358"/>
                  </a:lnTo>
                  <a:lnTo>
                    <a:pt x="65" y="363"/>
                  </a:lnTo>
                  <a:lnTo>
                    <a:pt x="53" y="352"/>
                  </a:lnTo>
                  <a:lnTo>
                    <a:pt x="47" y="334"/>
                  </a:lnTo>
                  <a:lnTo>
                    <a:pt x="47" y="346"/>
                  </a:lnTo>
                  <a:lnTo>
                    <a:pt x="47" y="358"/>
                  </a:lnTo>
                  <a:lnTo>
                    <a:pt x="53" y="369"/>
                  </a:lnTo>
                  <a:lnTo>
                    <a:pt x="65" y="375"/>
                  </a:lnTo>
                  <a:lnTo>
                    <a:pt x="82" y="375"/>
                  </a:lnTo>
                  <a:lnTo>
                    <a:pt x="106" y="381"/>
                  </a:lnTo>
                  <a:lnTo>
                    <a:pt x="123" y="393"/>
                  </a:lnTo>
                  <a:lnTo>
                    <a:pt x="129" y="399"/>
                  </a:lnTo>
                  <a:lnTo>
                    <a:pt x="141" y="399"/>
                  </a:lnTo>
                  <a:lnTo>
                    <a:pt x="129" y="387"/>
                  </a:lnTo>
                  <a:lnTo>
                    <a:pt x="118" y="375"/>
                  </a:lnTo>
                  <a:lnTo>
                    <a:pt x="118" y="340"/>
                  </a:lnTo>
                  <a:lnTo>
                    <a:pt x="123" y="305"/>
                  </a:lnTo>
                  <a:lnTo>
                    <a:pt x="147" y="276"/>
                  </a:lnTo>
                  <a:lnTo>
                    <a:pt x="141" y="276"/>
                  </a:lnTo>
                  <a:lnTo>
                    <a:pt x="123" y="293"/>
                  </a:lnTo>
                  <a:lnTo>
                    <a:pt x="112" y="305"/>
                  </a:lnTo>
                  <a:lnTo>
                    <a:pt x="106" y="322"/>
                  </a:lnTo>
                  <a:lnTo>
                    <a:pt x="457" y="0"/>
                  </a:lnTo>
                  <a:lnTo>
                    <a:pt x="1213" y="293"/>
                  </a:lnTo>
                  <a:lnTo>
                    <a:pt x="1195" y="293"/>
                  </a:lnTo>
                  <a:lnTo>
                    <a:pt x="1178" y="299"/>
                  </a:lnTo>
                  <a:lnTo>
                    <a:pt x="1195" y="299"/>
                  </a:lnTo>
                  <a:lnTo>
                    <a:pt x="1213" y="305"/>
                  </a:lnTo>
                  <a:lnTo>
                    <a:pt x="1236" y="328"/>
                  </a:lnTo>
                  <a:lnTo>
                    <a:pt x="1236" y="317"/>
                  </a:lnTo>
                  <a:lnTo>
                    <a:pt x="1236" y="311"/>
                  </a:lnTo>
                  <a:lnTo>
                    <a:pt x="1225" y="299"/>
                  </a:lnTo>
                  <a:lnTo>
                    <a:pt x="1230" y="281"/>
                  </a:lnTo>
                  <a:lnTo>
                    <a:pt x="1230" y="276"/>
                  </a:lnTo>
                  <a:lnTo>
                    <a:pt x="1230" y="270"/>
                  </a:lnTo>
                  <a:lnTo>
                    <a:pt x="1225" y="281"/>
                  </a:lnTo>
                  <a:lnTo>
                    <a:pt x="1213" y="293"/>
                  </a:lnTo>
                  <a:lnTo>
                    <a:pt x="457" y="0"/>
                  </a:lnTo>
                  <a:lnTo>
                    <a:pt x="545" y="293"/>
                  </a:lnTo>
                  <a:lnTo>
                    <a:pt x="533" y="281"/>
                  </a:lnTo>
                  <a:lnTo>
                    <a:pt x="516" y="270"/>
                  </a:lnTo>
                  <a:lnTo>
                    <a:pt x="528" y="293"/>
                  </a:lnTo>
                  <a:lnTo>
                    <a:pt x="528" y="299"/>
                  </a:lnTo>
                  <a:lnTo>
                    <a:pt x="533" y="317"/>
                  </a:lnTo>
                  <a:lnTo>
                    <a:pt x="516" y="340"/>
                  </a:lnTo>
                  <a:lnTo>
                    <a:pt x="498" y="358"/>
                  </a:lnTo>
                  <a:lnTo>
                    <a:pt x="475" y="369"/>
                  </a:lnTo>
                  <a:lnTo>
                    <a:pt x="451" y="369"/>
                  </a:lnTo>
                  <a:lnTo>
                    <a:pt x="428" y="375"/>
                  </a:lnTo>
                  <a:lnTo>
                    <a:pt x="410" y="393"/>
                  </a:lnTo>
                  <a:lnTo>
                    <a:pt x="393" y="410"/>
                  </a:lnTo>
                  <a:lnTo>
                    <a:pt x="375" y="416"/>
                  </a:lnTo>
                  <a:lnTo>
                    <a:pt x="405" y="416"/>
                  </a:lnTo>
                  <a:lnTo>
                    <a:pt x="422" y="404"/>
                  </a:lnTo>
                  <a:lnTo>
                    <a:pt x="446" y="387"/>
                  </a:lnTo>
                  <a:lnTo>
                    <a:pt x="469" y="381"/>
                  </a:lnTo>
                  <a:lnTo>
                    <a:pt x="481" y="387"/>
                  </a:lnTo>
                  <a:lnTo>
                    <a:pt x="492" y="399"/>
                  </a:lnTo>
                  <a:lnTo>
                    <a:pt x="498" y="422"/>
                  </a:lnTo>
                  <a:lnTo>
                    <a:pt x="510" y="440"/>
                  </a:lnTo>
                  <a:lnTo>
                    <a:pt x="522" y="451"/>
                  </a:lnTo>
                  <a:lnTo>
                    <a:pt x="528" y="469"/>
                  </a:lnTo>
                  <a:lnTo>
                    <a:pt x="539" y="481"/>
                  </a:lnTo>
                  <a:lnTo>
                    <a:pt x="557" y="481"/>
                  </a:lnTo>
                  <a:lnTo>
                    <a:pt x="539" y="475"/>
                  </a:lnTo>
                  <a:lnTo>
                    <a:pt x="533" y="463"/>
                  </a:lnTo>
                  <a:lnTo>
                    <a:pt x="533" y="440"/>
                  </a:lnTo>
                  <a:lnTo>
                    <a:pt x="522" y="434"/>
                  </a:lnTo>
                  <a:lnTo>
                    <a:pt x="516" y="422"/>
                  </a:lnTo>
                  <a:lnTo>
                    <a:pt x="504" y="399"/>
                  </a:lnTo>
                  <a:lnTo>
                    <a:pt x="510" y="375"/>
                  </a:lnTo>
                  <a:lnTo>
                    <a:pt x="522" y="352"/>
                  </a:lnTo>
                  <a:lnTo>
                    <a:pt x="533" y="334"/>
                  </a:lnTo>
                  <a:lnTo>
                    <a:pt x="557" y="322"/>
                  </a:lnTo>
                  <a:lnTo>
                    <a:pt x="586" y="317"/>
                  </a:lnTo>
                  <a:lnTo>
                    <a:pt x="580" y="311"/>
                  </a:lnTo>
                  <a:lnTo>
                    <a:pt x="569" y="305"/>
                  </a:lnTo>
                  <a:lnTo>
                    <a:pt x="545" y="293"/>
                  </a:lnTo>
                  <a:lnTo>
                    <a:pt x="457" y="0"/>
                  </a:lnTo>
                  <a:lnTo>
                    <a:pt x="1125" y="358"/>
                  </a:lnTo>
                  <a:lnTo>
                    <a:pt x="1143" y="352"/>
                  </a:lnTo>
                  <a:lnTo>
                    <a:pt x="1154" y="340"/>
                  </a:lnTo>
                  <a:lnTo>
                    <a:pt x="1160" y="322"/>
                  </a:lnTo>
                  <a:lnTo>
                    <a:pt x="1154" y="305"/>
                  </a:lnTo>
                  <a:lnTo>
                    <a:pt x="1143" y="334"/>
                  </a:lnTo>
                  <a:lnTo>
                    <a:pt x="1125" y="358"/>
                  </a:lnTo>
                  <a:lnTo>
                    <a:pt x="457" y="0"/>
                  </a:lnTo>
                  <a:lnTo>
                    <a:pt x="668" y="363"/>
                  </a:lnTo>
                  <a:lnTo>
                    <a:pt x="668" y="375"/>
                  </a:lnTo>
                  <a:lnTo>
                    <a:pt x="674" y="381"/>
                  </a:lnTo>
                  <a:lnTo>
                    <a:pt x="680" y="387"/>
                  </a:lnTo>
                  <a:lnTo>
                    <a:pt x="686" y="369"/>
                  </a:lnTo>
                  <a:lnTo>
                    <a:pt x="709" y="352"/>
                  </a:lnTo>
                  <a:lnTo>
                    <a:pt x="733" y="340"/>
                  </a:lnTo>
                  <a:lnTo>
                    <a:pt x="721" y="334"/>
                  </a:lnTo>
                  <a:lnTo>
                    <a:pt x="709" y="340"/>
                  </a:lnTo>
                  <a:lnTo>
                    <a:pt x="692" y="346"/>
                  </a:lnTo>
                  <a:lnTo>
                    <a:pt x="662" y="346"/>
                  </a:lnTo>
                  <a:lnTo>
                    <a:pt x="639" y="340"/>
                  </a:lnTo>
                  <a:lnTo>
                    <a:pt x="651" y="352"/>
                  </a:lnTo>
                  <a:lnTo>
                    <a:pt x="668" y="363"/>
                  </a:lnTo>
                  <a:lnTo>
                    <a:pt x="457" y="0"/>
                  </a:lnTo>
                  <a:lnTo>
                    <a:pt x="996" y="363"/>
                  </a:lnTo>
                  <a:lnTo>
                    <a:pt x="984" y="358"/>
                  </a:lnTo>
                  <a:lnTo>
                    <a:pt x="979" y="352"/>
                  </a:lnTo>
                  <a:lnTo>
                    <a:pt x="967" y="334"/>
                  </a:lnTo>
                  <a:lnTo>
                    <a:pt x="949" y="317"/>
                  </a:lnTo>
                  <a:lnTo>
                    <a:pt x="943" y="311"/>
                  </a:lnTo>
                  <a:lnTo>
                    <a:pt x="926" y="311"/>
                  </a:lnTo>
                  <a:lnTo>
                    <a:pt x="943" y="322"/>
                  </a:lnTo>
                  <a:lnTo>
                    <a:pt x="955" y="334"/>
                  </a:lnTo>
                  <a:lnTo>
                    <a:pt x="949" y="358"/>
                  </a:lnTo>
                  <a:lnTo>
                    <a:pt x="938" y="375"/>
                  </a:lnTo>
                  <a:lnTo>
                    <a:pt x="920" y="381"/>
                  </a:lnTo>
                  <a:lnTo>
                    <a:pt x="897" y="375"/>
                  </a:lnTo>
                  <a:lnTo>
                    <a:pt x="908" y="387"/>
                  </a:lnTo>
                  <a:lnTo>
                    <a:pt x="920" y="387"/>
                  </a:lnTo>
                  <a:lnTo>
                    <a:pt x="932" y="393"/>
                  </a:lnTo>
                  <a:lnTo>
                    <a:pt x="943" y="399"/>
                  </a:lnTo>
                  <a:lnTo>
                    <a:pt x="955" y="422"/>
                  </a:lnTo>
                  <a:lnTo>
                    <a:pt x="949" y="393"/>
                  </a:lnTo>
                  <a:lnTo>
                    <a:pt x="961" y="375"/>
                  </a:lnTo>
                  <a:lnTo>
                    <a:pt x="979" y="369"/>
                  </a:lnTo>
                  <a:lnTo>
                    <a:pt x="1002" y="369"/>
                  </a:lnTo>
                  <a:lnTo>
                    <a:pt x="1020" y="363"/>
                  </a:lnTo>
                  <a:lnTo>
                    <a:pt x="1037" y="363"/>
                  </a:lnTo>
                  <a:lnTo>
                    <a:pt x="1049" y="369"/>
                  </a:lnTo>
                  <a:lnTo>
                    <a:pt x="1066" y="375"/>
                  </a:lnTo>
                  <a:lnTo>
                    <a:pt x="1061" y="363"/>
                  </a:lnTo>
                  <a:lnTo>
                    <a:pt x="1072" y="352"/>
                  </a:lnTo>
                  <a:lnTo>
                    <a:pt x="1084" y="340"/>
                  </a:lnTo>
                  <a:lnTo>
                    <a:pt x="1102" y="334"/>
                  </a:lnTo>
                  <a:lnTo>
                    <a:pt x="1119" y="328"/>
                  </a:lnTo>
                  <a:lnTo>
                    <a:pt x="1102" y="328"/>
                  </a:lnTo>
                  <a:lnTo>
                    <a:pt x="1078" y="328"/>
                  </a:lnTo>
                  <a:lnTo>
                    <a:pt x="1049" y="352"/>
                  </a:lnTo>
                  <a:lnTo>
                    <a:pt x="1031" y="352"/>
                  </a:lnTo>
                  <a:lnTo>
                    <a:pt x="1020" y="352"/>
                  </a:lnTo>
                  <a:lnTo>
                    <a:pt x="996" y="363"/>
                  </a:lnTo>
                  <a:lnTo>
                    <a:pt x="457" y="0"/>
                  </a:lnTo>
                  <a:lnTo>
                    <a:pt x="715" y="422"/>
                  </a:lnTo>
                  <a:lnTo>
                    <a:pt x="697" y="434"/>
                  </a:lnTo>
                  <a:lnTo>
                    <a:pt x="680" y="440"/>
                  </a:lnTo>
                  <a:lnTo>
                    <a:pt x="627" y="445"/>
                  </a:lnTo>
                  <a:lnTo>
                    <a:pt x="610" y="434"/>
                  </a:lnTo>
                  <a:lnTo>
                    <a:pt x="592" y="416"/>
                  </a:lnTo>
                  <a:lnTo>
                    <a:pt x="580" y="381"/>
                  </a:lnTo>
                  <a:lnTo>
                    <a:pt x="569" y="369"/>
                  </a:lnTo>
                  <a:lnTo>
                    <a:pt x="545" y="369"/>
                  </a:lnTo>
                  <a:lnTo>
                    <a:pt x="563" y="375"/>
                  </a:lnTo>
                  <a:lnTo>
                    <a:pt x="569" y="393"/>
                  </a:lnTo>
                  <a:lnTo>
                    <a:pt x="580" y="422"/>
                  </a:lnTo>
                  <a:lnTo>
                    <a:pt x="598" y="440"/>
                  </a:lnTo>
                  <a:lnTo>
                    <a:pt x="615" y="457"/>
                  </a:lnTo>
                  <a:lnTo>
                    <a:pt x="615" y="475"/>
                  </a:lnTo>
                  <a:lnTo>
                    <a:pt x="621" y="492"/>
                  </a:lnTo>
                  <a:lnTo>
                    <a:pt x="627" y="475"/>
                  </a:lnTo>
                  <a:lnTo>
                    <a:pt x="639" y="463"/>
                  </a:lnTo>
                  <a:lnTo>
                    <a:pt x="651" y="457"/>
                  </a:lnTo>
                  <a:lnTo>
                    <a:pt x="668" y="463"/>
                  </a:lnTo>
                  <a:lnTo>
                    <a:pt x="697" y="463"/>
                  </a:lnTo>
                  <a:lnTo>
                    <a:pt x="721" y="469"/>
                  </a:lnTo>
                  <a:lnTo>
                    <a:pt x="733" y="492"/>
                  </a:lnTo>
                  <a:lnTo>
                    <a:pt x="738" y="516"/>
                  </a:lnTo>
                  <a:lnTo>
                    <a:pt x="738" y="498"/>
                  </a:lnTo>
                  <a:lnTo>
                    <a:pt x="733" y="481"/>
                  </a:lnTo>
                  <a:lnTo>
                    <a:pt x="727" y="463"/>
                  </a:lnTo>
                  <a:lnTo>
                    <a:pt x="721" y="445"/>
                  </a:lnTo>
                  <a:lnTo>
                    <a:pt x="733" y="428"/>
                  </a:lnTo>
                  <a:lnTo>
                    <a:pt x="744" y="404"/>
                  </a:lnTo>
                  <a:lnTo>
                    <a:pt x="768" y="363"/>
                  </a:lnTo>
                  <a:lnTo>
                    <a:pt x="785" y="352"/>
                  </a:lnTo>
                  <a:lnTo>
                    <a:pt x="809" y="340"/>
                  </a:lnTo>
                  <a:lnTo>
                    <a:pt x="785" y="340"/>
                  </a:lnTo>
                  <a:lnTo>
                    <a:pt x="774" y="346"/>
                  </a:lnTo>
                  <a:lnTo>
                    <a:pt x="750" y="369"/>
                  </a:lnTo>
                  <a:lnTo>
                    <a:pt x="733" y="399"/>
                  </a:lnTo>
                  <a:lnTo>
                    <a:pt x="715" y="422"/>
                  </a:lnTo>
                  <a:lnTo>
                    <a:pt x="457" y="0"/>
                  </a:lnTo>
                  <a:lnTo>
                    <a:pt x="334" y="498"/>
                  </a:lnTo>
                  <a:lnTo>
                    <a:pt x="340" y="481"/>
                  </a:lnTo>
                  <a:lnTo>
                    <a:pt x="352" y="475"/>
                  </a:lnTo>
                  <a:lnTo>
                    <a:pt x="381" y="457"/>
                  </a:lnTo>
                  <a:lnTo>
                    <a:pt x="416" y="457"/>
                  </a:lnTo>
                  <a:lnTo>
                    <a:pt x="446" y="463"/>
                  </a:lnTo>
                  <a:lnTo>
                    <a:pt x="416" y="445"/>
                  </a:lnTo>
                  <a:lnTo>
                    <a:pt x="405" y="445"/>
                  </a:lnTo>
                  <a:lnTo>
                    <a:pt x="387" y="451"/>
                  </a:lnTo>
                  <a:lnTo>
                    <a:pt x="358" y="451"/>
                  </a:lnTo>
                  <a:lnTo>
                    <a:pt x="340" y="445"/>
                  </a:lnTo>
                  <a:lnTo>
                    <a:pt x="328" y="428"/>
                  </a:lnTo>
                  <a:lnTo>
                    <a:pt x="323" y="410"/>
                  </a:lnTo>
                  <a:lnTo>
                    <a:pt x="317" y="381"/>
                  </a:lnTo>
                  <a:lnTo>
                    <a:pt x="311" y="393"/>
                  </a:lnTo>
                  <a:lnTo>
                    <a:pt x="305" y="399"/>
                  </a:lnTo>
                  <a:lnTo>
                    <a:pt x="287" y="399"/>
                  </a:lnTo>
                  <a:lnTo>
                    <a:pt x="270" y="393"/>
                  </a:lnTo>
                  <a:lnTo>
                    <a:pt x="258" y="375"/>
                  </a:lnTo>
                  <a:lnTo>
                    <a:pt x="258" y="387"/>
                  </a:lnTo>
                  <a:lnTo>
                    <a:pt x="258" y="393"/>
                  </a:lnTo>
                  <a:lnTo>
                    <a:pt x="205" y="399"/>
                  </a:lnTo>
                  <a:lnTo>
                    <a:pt x="188" y="393"/>
                  </a:lnTo>
                  <a:lnTo>
                    <a:pt x="170" y="381"/>
                  </a:lnTo>
                  <a:lnTo>
                    <a:pt x="164" y="369"/>
                  </a:lnTo>
                  <a:lnTo>
                    <a:pt x="153" y="358"/>
                  </a:lnTo>
                  <a:lnTo>
                    <a:pt x="159" y="369"/>
                  </a:lnTo>
                  <a:lnTo>
                    <a:pt x="159" y="381"/>
                  </a:lnTo>
                  <a:lnTo>
                    <a:pt x="176" y="399"/>
                  </a:lnTo>
                  <a:lnTo>
                    <a:pt x="200" y="410"/>
                  </a:lnTo>
                  <a:lnTo>
                    <a:pt x="258" y="416"/>
                  </a:lnTo>
                  <a:lnTo>
                    <a:pt x="282" y="416"/>
                  </a:lnTo>
                  <a:lnTo>
                    <a:pt x="305" y="428"/>
                  </a:lnTo>
                  <a:lnTo>
                    <a:pt x="323" y="445"/>
                  </a:lnTo>
                  <a:lnTo>
                    <a:pt x="323" y="475"/>
                  </a:lnTo>
                  <a:lnTo>
                    <a:pt x="317" y="504"/>
                  </a:lnTo>
                  <a:lnTo>
                    <a:pt x="299" y="516"/>
                  </a:lnTo>
                  <a:lnTo>
                    <a:pt x="282" y="528"/>
                  </a:lnTo>
                  <a:lnTo>
                    <a:pt x="264" y="533"/>
                  </a:lnTo>
                  <a:lnTo>
                    <a:pt x="252" y="551"/>
                  </a:lnTo>
                  <a:lnTo>
                    <a:pt x="246" y="557"/>
                  </a:lnTo>
                  <a:lnTo>
                    <a:pt x="246" y="563"/>
                  </a:lnTo>
                  <a:lnTo>
                    <a:pt x="258" y="557"/>
                  </a:lnTo>
                  <a:lnTo>
                    <a:pt x="270" y="551"/>
                  </a:lnTo>
                  <a:lnTo>
                    <a:pt x="282" y="557"/>
                  </a:lnTo>
                  <a:lnTo>
                    <a:pt x="299" y="580"/>
                  </a:lnTo>
                  <a:lnTo>
                    <a:pt x="317" y="615"/>
                  </a:lnTo>
                  <a:lnTo>
                    <a:pt x="299" y="563"/>
                  </a:lnTo>
                  <a:lnTo>
                    <a:pt x="299" y="539"/>
                  </a:lnTo>
                  <a:lnTo>
                    <a:pt x="299" y="533"/>
                  </a:lnTo>
                  <a:lnTo>
                    <a:pt x="311" y="528"/>
                  </a:lnTo>
                  <a:lnTo>
                    <a:pt x="323" y="522"/>
                  </a:lnTo>
                  <a:lnTo>
                    <a:pt x="328" y="528"/>
                  </a:lnTo>
                  <a:lnTo>
                    <a:pt x="346" y="533"/>
                  </a:lnTo>
                  <a:lnTo>
                    <a:pt x="340" y="522"/>
                  </a:lnTo>
                  <a:lnTo>
                    <a:pt x="334" y="498"/>
                  </a:lnTo>
                  <a:lnTo>
                    <a:pt x="457" y="0"/>
                  </a:lnTo>
                  <a:lnTo>
                    <a:pt x="1131" y="404"/>
                  </a:lnTo>
                  <a:lnTo>
                    <a:pt x="1137" y="410"/>
                  </a:lnTo>
                  <a:lnTo>
                    <a:pt x="1148" y="410"/>
                  </a:lnTo>
                  <a:lnTo>
                    <a:pt x="1172" y="404"/>
                  </a:lnTo>
                  <a:lnTo>
                    <a:pt x="1178" y="399"/>
                  </a:lnTo>
                  <a:lnTo>
                    <a:pt x="1184" y="399"/>
                  </a:lnTo>
                  <a:lnTo>
                    <a:pt x="1195" y="399"/>
                  </a:lnTo>
                  <a:lnTo>
                    <a:pt x="1201" y="410"/>
                  </a:lnTo>
                  <a:lnTo>
                    <a:pt x="1201" y="399"/>
                  </a:lnTo>
                  <a:lnTo>
                    <a:pt x="1195" y="381"/>
                  </a:lnTo>
                  <a:lnTo>
                    <a:pt x="1195" y="375"/>
                  </a:lnTo>
                  <a:lnTo>
                    <a:pt x="1189" y="358"/>
                  </a:lnTo>
                  <a:lnTo>
                    <a:pt x="1189" y="346"/>
                  </a:lnTo>
                  <a:lnTo>
                    <a:pt x="1178" y="346"/>
                  </a:lnTo>
                  <a:lnTo>
                    <a:pt x="1184" y="369"/>
                  </a:lnTo>
                  <a:lnTo>
                    <a:pt x="1172" y="393"/>
                  </a:lnTo>
                  <a:lnTo>
                    <a:pt x="1154" y="404"/>
                  </a:lnTo>
                  <a:lnTo>
                    <a:pt x="1143" y="404"/>
                  </a:lnTo>
                  <a:lnTo>
                    <a:pt x="1131" y="404"/>
                  </a:lnTo>
                  <a:lnTo>
                    <a:pt x="457" y="0"/>
                  </a:lnTo>
                  <a:lnTo>
                    <a:pt x="18" y="399"/>
                  </a:lnTo>
                  <a:lnTo>
                    <a:pt x="6" y="416"/>
                  </a:lnTo>
                  <a:lnTo>
                    <a:pt x="0" y="434"/>
                  </a:lnTo>
                  <a:lnTo>
                    <a:pt x="0" y="457"/>
                  </a:lnTo>
                  <a:lnTo>
                    <a:pt x="6" y="463"/>
                  </a:lnTo>
                  <a:lnTo>
                    <a:pt x="12" y="469"/>
                  </a:lnTo>
                  <a:lnTo>
                    <a:pt x="12" y="445"/>
                  </a:lnTo>
                  <a:lnTo>
                    <a:pt x="12" y="434"/>
                  </a:lnTo>
                  <a:lnTo>
                    <a:pt x="24" y="428"/>
                  </a:lnTo>
                  <a:lnTo>
                    <a:pt x="41" y="451"/>
                  </a:lnTo>
                  <a:lnTo>
                    <a:pt x="36" y="469"/>
                  </a:lnTo>
                  <a:lnTo>
                    <a:pt x="36" y="475"/>
                  </a:lnTo>
                  <a:lnTo>
                    <a:pt x="36" y="481"/>
                  </a:lnTo>
                  <a:lnTo>
                    <a:pt x="41" y="469"/>
                  </a:lnTo>
                  <a:lnTo>
                    <a:pt x="47" y="457"/>
                  </a:lnTo>
                  <a:lnTo>
                    <a:pt x="71" y="451"/>
                  </a:lnTo>
                  <a:lnTo>
                    <a:pt x="47" y="445"/>
                  </a:lnTo>
                  <a:lnTo>
                    <a:pt x="36" y="428"/>
                  </a:lnTo>
                  <a:lnTo>
                    <a:pt x="24" y="410"/>
                  </a:lnTo>
                  <a:lnTo>
                    <a:pt x="24" y="381"/>
                  </a:lnTo>
                  <a:lnTo>
                    <a:pt x="18" y="399"/>
                  </a:lnTo>
                  <a:lnTo>
                    <a:pt x="457" y="0"/>
                  </a:lnTo>
                  <a:lnTo>
                    <a:pt x="1219" y="416"/>
                  </a:lnTo>
                  <a:lnTo>
                    <a:pt x="1230" y="410"/>
                  </a:lnTo>
                  <a:lnTo>
                    <a:pt x="1236" y="404"/>
                  </a:lnTo>
                  <a:lnTo>
                    <a:pt x="1248" y="393"/>
                  </a:lnTo>
                  <a:lnTo>
                    <a:pt x="1254" y="399"/>
                  </a:lnTo>
                  <a:lnTo>
                    <a:pt x="1260" y="399"/>
                  </a:lnTo>
                  <a:lnTo>
                    <a:pt x="1254" y="387"/>
                  </a:lnTo>
                  <a:lnTo>
                    <a:pt x="1236" y="381"/>
                  </a:lnTo>
                  <a:lnTo>
                    <a:pt x="1236" y="369"/>
                  </a:lnTo>
                  <a:lnTo>
                    <a:pt x="1230" y="369"/>
                  </a:lnTo>
                  <a:lnTo>
                    <a:pt x="1230" y="393"/>
                  </a:lnTo>
                  <a:lnTo>
                    <a:pt x="1230" y="404"/>
                  </a:lnTo>
                  <a:lnTo>
                    <a:pt x="1219" y="416"/>
                  </a:lnTo>
                  <a:lnTo>
                    <a:pt x="457" y="0"/>
                  </a:lnTo>
                  <a:lnTo>
                    <a:pt x="53" y="416"/>
                  </a:lnTo>
                  <a:lnTo>
                    <a:pt x="53" y="422"/>
                  </a:lnTo>
                  <a:lnTo>
                    <a:pt x="77" y="428"/>
                  </a:lnTo>
                  <a:lnTo>
                    <a:pt x="94" y="440"/>
                  </a:lnTo>
                  <a:lnTo>
                    <a:pt x="112" y="457"/>
                  </a:lnTo>
                  <a:lnTo>
                    <a:pt x="118" y="481"/>
                  </a:lnTo>
                  <a:lnTo>
                    <a:pt x="129" y="510"/>
                  </a:lnTo>
                  <a:lnTo>
                    <a:pt x="147" y="522"/>
                  </a:lnTo>
                  <a:lnTo>
                    <a:pt x="159" y="533"/>
                  </a:lnTo>
                  <a:lnTo>
                    <a:pt x="135" y="492"/>
                  </a:lnTo>
                  <a:lnTo>
                    <a:pt x="135" y="469"/>
                  </a:lnTo>
                  <a:lnTo>
                    <a:pt x="141" y="445"/>
                  </a:lnTo>
                  <a:lnTo>
                    <a:pt x="147" y="445"/>
                  </a:lnTo>
                  <a:lnTo>
                    <a:pt x="159" y="445"/>
                  </a:lnTo>
                  <a:lnTo>
                    <a:pt x="176" y="445"/>
                  </a:lnTo>
                  <a:lnTo>
                    <a:pt x="153" y="428"/>
                  </a:lnTo>
                  <a:lnTo>
                    <a:pt x="135" y="434"/>
                  </a:lnTo>
                  <a:lnTo>
                    <a:pt x="123" y="434"/>
                  </a:lnTo>
                  <a:lnTo>
                    <a:pt x="106" y="428"/>
                  </a:lnTo>
                  <a:lnTo>
                    <a:pt x="82" y="416"/>
                  </a:lnTo>
                  <a:lnTo>
                    <a:pt x="53" y="416"/>
                  </a:lnTo>
                  <a:lnTo>
                    <a:pt x="457" y="0"/>
                  </a:lnTo>
                  <a:lnTo>
                    <a:pt x="803" y="393"/>
                  </a:lnTo>
                  <a:lnTo>
                    <a:pt x="815" y="404"/>
                  </a:lnTo>
                  <a:lnTo>
                    <a:pt x="826" y="422"/>
                  </a:lnTo>
                  <a:lnTo>
                    <a:pt x="838" y="463"/>
                  </a:lnTo>
                  <a:lnTo>
                    <a:pt x="861" y="492"/>
                  </a:lnTo>
                  <a:lnTo>
                    <a:pt x="873" y="510"/>
                  </a:lnTo>
                  <a:lnTo>
                    <a:pt x="873" y="528"/>
                  </a:lnTo>
                  <a:lnTo>
                    <a:pt x="867" y="539"/>
                  </a:lnTo>
                  <a:lnTo>
                    <a:pt x="867" y="551"/>
                  </a:lnTo>
                  <a:lnTo>
                    <a:pt x="879" y="539"/>
                  </a:lnTo>
                  <a:lnTo>
                    <a:pt x="879" y="516"/>
                  </a:lnTo>
                  <a:lnTo>
                    <a:pt x="902" y="516"/>
                  </a:lnTo>
                  <a:lnTo>
                    <a:pt x="914" y="498"/>
                  </a:lnTo>
                  <a:lnTo>
                    <a:pt x="902" y="504"/>
                  </a:lnTo>
                  <a:lnTo>
                    <a:pt x="891" y="504"/>
                  </a:lnTo>
                  <a:lnTo>
                    <a:pt x="885" y="498"/>
                  </a:lnTo>
                  <a:lnTo>
                    <a:pt x="879" y="486"/>
                  </a:lnTo>
                  <a:lnTo>
                    <a:pt x="897" y="481"/>
                  </a:lnTo>
                  <a:lnTo>
                    <a:pt x="902" y="469"/>
                  </a:lnTo>
                  <a:lnTo>
                    <a:pt x="879" y="475"/>
                  </a:lnTo>
                  <a:lnTo>
                    <a:pt x="861" y="463"/>
                  </a:lnTo>
                  <a:lnTo>
                    <a:pt x="844" y="445"/>
                  </a:lnTo>
                  <a:lnTo>
                    <a:pt x="838" y="428"/>
                  </a:lnTo>
                  <a:lnTo>
                    <a:pt x="891" y="445"/>
                  </a:lnTo>
                  <a:lnTo>
                    <a:pt x="914" y="457"/>
                  </a:lnTo>
                  <a:lnTo>
                    <a:pt x="932" y="475"/>
                  </a:lnTo>
                  <a:lnTo>
                    <a:pt x="943" y="469"/>
                  </a:lnTo>
                  <a:lnTo>
                    <a:pt x="961" y="492"/>
                  </a:lnTo>
                  <a:lnTo>
                    <a:pt x="967" y="516"/>
                  </a:lnTo>
                  <a:lnTo>
                    <a:pt x="973" y="545"/>
                  </a:lnTo>
                  <a:lnTo>
                    <a:pt x="984" y="563"/>
                  </a:lnTo>
                  <a:lnTo>
                    <a:pt x="979" y="533"/>
                  </a:lnTo>
                  <a:lnTo>
                    <a:pt x="973" y="498"/>
                  </a:lnTo>
                  <a:lnTo>
                    <a:pt x="967" y="486"/>
                  </a:lnTo>
                  <a:lnTo>
                    <a:pt x="967" y="469"/>
                  </a:lnTo>
                  <a:lnTo>
                    <a:pt x="967" y="457"/>
                  </a:lnTo>
                  <a:lnTo>
                    <a:pt x="979" y="451"/>
                  </a:lnTo>
                  <a:lnTo>
                    <a:pt x="990" y="445"/>
                  </a:lnTo>
                  <a:lnTo>
                    <a:pt x="1002" y="434"/>
                  </a:lnTo>
                  <a:lnTo>
                    <a:pt x="984" y="440"/>
                  </a:lnTo>
                  <a:lnTo>
                    <a:pt x="967" y="440"/>
                  </a:lnTo>
                  <a:lnTo>
                    <a:pt x="955" y="451"/>
                  </a:lnTo>
                  <a:lnTo>
                    <a:pt x="949" y="457"/>
                  </a:lnTo>
                  <a:lnTo>
                    <a:pt x="938" y="457"/>
                  </a:lnTo>
                  <a:lnTo>
                    <a:pt x="914" y="440"/>
                  </a:lnTo>
                  <a:lnTo>
                    <a:pt x="891" y="434"/>
                  </a:lnTo>
                  <a:lnTo>
                    <a:pt x="867" y="422"/>
                  </a:lnTo>
                  <a:lnTo>
                    <a:pt x="838" y="410"/>
                  </a:lnTo>
                  <a:lnTo>
                    <a:pt x="820" y="399"/>
                  </a:lnTo>
                  <a:lnTo>
                    <a:pt x="809" y="393"/>
                  </a:lnTo>
                  <a:lnTo>
                    <a:pt x="797" y="393"/>
                  </a:lnTo>
                  <a:lnTo>
                    <a:pt x="803" y="393"/>
                  </a:lnTo>
                  <a:lnTo>
                    <a:pt x="457" y="0"/>
                  </a:lnTo>
                  <a:lnTo>
                    <a:pt x="1008" y="404"/>
                  </a:lnTo>
                  <a:lnTo>
                    <a:pt x="1008" y="422"/>
                  </a:lnTo>
                  <a:lnTo>
                    <a:pt x="1020" y="434"/>
                  </a:lnTo>
                  <a:lnTo>
                    <a:pt x="1049" y="445"/>
                  </a:lnTo>
                  <a:lnTo>
                    <a:pt x="1061" y="463"/>
                  </a:lnTo>
                  <a:lnTo>
                    <a:pt x="1084" y="475"/>
                  </a:lnTo>
                  <a:lnTo>
                    <a:pt x="1107" y="475"/>
                  </a:lnTo>
                  <a:lnTo>
                    <a:pt x="1125" y="463"/>
                  </a:lnTo>
                  <a:lnTo>
                    <a:pt x="1143" y="463"/>
                  </a:lnTo>
                  <a:lnTo>
                    <a:pt x="1154" y="457"/>
                  </a:lnTo>
                  <a:lnTo>
                    <a:pt x="1166" y="440"/>
                  </a:lnTo>
                  <a:lnTo>
                    <a:pt x="1148" y="451"/>
                  </a:lnTo>
                  <a:lnTo>
                    <a:pt x="1137" y="451"/>
                  </a:lnTo>
                  <a:lnTo>
                    <a:pt x="1125" y="445"/>
                  </a:lnTo>
                  <a:lnTo>
                    <a:pt x="1113" y="457"/>
                  </a:lnTo>
                  <a:lnTo>
                    <a:pt x="1096" y="463"/>
                  </a:lnTo>
                  <a:lnTo>
                    <a:pt x="1084" y="457"/>
                  </a:lnTo>
                  <a:lnTo>
                    <a:pt x="1078" y="445"/>
                  </a:lnTo>
                  <a:lnTo>
                    <a:pt x="1078" y="434"/>
                  </a:lnTo>
                  <a:lnTo>
                    <a:pt x="1084" y="428"/>
                  </a:lnTo>
                  <a:lnTo>
                    <a:pt x="1090" y="416"/>
                  </a:lnTo>
                  <a:lnTo>
                    <a:pt x="1090" y="404"/>
                  </a:lnTo>
                  <a:lnTo>
                    <a:pt x="1084" y="422"/>
                  </a:lnTo>
                  <a:lnTo>
                    <a:pt x="1072" y="428"/>
                  </a:lnTo>
                  <a:lnTo>
                    <a:pt x="1049" y="434"/>
                  </a:lnTo>
                  <a:lnTo>
                    <a:pt x="1025" y="422"/>
                  </a:lnTo>
                  <a:lnTo>
                    <a:pt x="1008" y="404"/>
                  </a:lnTo>
                  <a:lnTo>
                    <a:pt x="457" y="0"/>
                  </a:lnTo>
                  <a:lnTo>
                    <a:pt x="1195" y="457"/>
                  </a:lnTo>
                  <a:lnTo>
                    <a:pt x="1201" y="469"/>
                  </a:lnTo>
                  <a:lnTo>
                    <a:pt x="1201" y="481"/>
                  </a:lnTo>
                  <a:lnTo>
                    <a:pt x="1189" y="492"/>
                  </a:lnTo>
                  <a:lnTo>
                    <a:pt x="1184" y="504"/>
                  </a:lnTo>
                  <a:lnTo>
                    <a:pt x="1172" y="533"/>
                  </a:lnTo>
                  <a:lnTo>
                    <a:pt x="1166" y="545"/>
                  </a:lnTo>
                  <a:lnTo>
                    <a:pt x="1154" y="551"/>
                  </a:lnTo>
                  <a:lnTo>
                    <a:pt x="1172" y="545"/>
                  </a:lnTo>
                  <a:lnTo>
                    <a:pt x="1184" y="533"/>
                  </a:lnTo>
                  <a:lnTo>
                    <a:pt x="1184" y="516"/>
                  </a:lnTo>
                  <a:lnTo>
                    <a:pt x="1195" y="504"/>
                  </a:lnTo>
                  <a:lnTo>
                    <a:pt x="1201" y="498"/>
                  </a:lnTo>
                  <a:lnTo>
                    <a:pt x="1207" y="481"/>
                  </a:lnTo>
                  <a:lnTo>
                    <a:pt x="1230" y="469"/>
                  </a:lnTo>
                  <a:lnTo>
                    <a:pt x="1242" y="463"/>
                  </a:lnTo>
                  <a:lnTo>
                    <a:pt x="1248" y="475"/>
                  </a:lnTo>
                  <a:lnTo>
                    <a:pt x="1248" y="457"/>
                  </a:lnTo>
                  <a:lnTo>
                    <a:pt x="1236" y="451"/>
                  </a:lnTo>
                  <a:lnTo>
                    <a:pt x="1236" y="440"/>
                  </a:lnTo>
                  <a:lnTo>
                    <a:pt x="1236" y="428"/>
                  </a:lnTo>
                  <a:lnTo>
                    <a:pt x="1219" y="457"/>
                  </a:lnTo>
                  <a:lnTo>
                    <a:pt x="1207" y="463"/>
                  </a:lnTo>
                  <a:lnTo>
                    <a:pt x="1195" y="457"/>
                  </a:lnTo>
                  <a:lnTo>
                    <a:pt x="457" y="0"/>
                  </a:lnTo>
                  <a:lnTo>
                    <a:pt x="779" y="504"/>
                  </a:lnTo>
                  <a:lnTo>
                    <a:pt x="756" y="522"/>
                  </a:lnTo>
                  <a:lnTo>
                    <a:pt x="774" y="516"/>
                  </a:lnTo>
                  <a:lnTo>
                    <a:pt x="785" y="516"/>
                  </a:lnTo>
                  <a:lnTo>
                    <a:pt x="809" y="522"/>
                  </a:lnTo>
                  <a:lnTo>
                    <a:pt x="820" y="522"/>
                  </a:lnTo>
                  <a:lnTo>
                    <a:pt x="826" y="516"/>
                  </a:lnTo>
                  <a:lnTo>
                    <a:pt x="815" y="516"/>
                  </a:lnTo>
                  <a:lnTo>
                    <a:pt x="803" y="510"/>
                  </a:lnTo>
                  <a:lnTo>
                    <a:pt x="797" y="492"/>
                  </a:lnTo>
                  <a:lnTo>
                    <a:pt x="797" y="469"/>
                  </a:lnTo>
                  <a:lnTo>
                    <a:pt x="809" y="451"/>
                  </a:lnTo>
                  <a:lnTo>
                    <a:pt x="797" y="457"/>
                  </a:lnTo>
                  <a:lnTo>
                    <a:pt x="791" y="469"/>
                  </a:lnTo>
                  <a:lnTo>
                    <a:pt x="779" y="504"/>
                  </a:lnTo>
                  <a:lnTo>
                    <a:pt x="457" y="0"/>
                  </a:lnTo>
                  <a:lnTo>
                    <a:pt x="217" y="516"/>
                  </a:lnTo>
                  <a:lnTo>
                    <a:pt x="235" y="510"/>
                  </a:lnTo>
                  <a:lnTo>
                    <a:pt x="246" y="498"/>
                  </a:lnTo>
                  <a:lnTo>
                    <a:pt x="276" y="504"/>
                  </a:lnTo>
                  <a:lnTo>
                    <a:pt x="293" y="492"/>
                  </a:lnTo>
                  <a:lnTo>
                    <a:pt x="276" y="492"/>
                  </a:lnTo>
                  <a:lnTo>
                    <a:pt x="264" y="486"/>
                  </a:lnTo>
                  <a:lnTo>
                    <a:pt x="241" y="475"/>
                  </a:lnTo>
                  <a:lnTo>
                    <a:pt x="241" y="481"/>
                  </a:lnTo>
                  <a:lnTo>
                    <a:pt x="223" y="492"/>
                  </a:lnTo>
                  <a:lnTo>
                    <a:pt x="200" y="498"/>
                  </a:lnTo>
                  <a:lnTo>
                    <a:pt x="176" y="492"/>
                  </a:lnTo>
                  <a:lnTo>
                    <a:pt x="159" y="486"/>
                  </a:lnTo>
                  <a:lnTo>
                    <a:pt x="182" y="510"/>
                  </a:lnTo>
                  <a:lnTo>
                    <a:pt x="200" y="516"/>
                  </a:lnTo>
                  <a:lnTo>
                    <a:pt x="217" y="516"/>
                  </a:lnTo>
                  <a:lnTo>
                    <a:pt x="457" y="0"/>
                  </a:lnTo>
                  <a:lnTo>
                    <a:pt x="1031" y="475"/>
                  </a:lnTo>
                  <a:lnTo>
                    <a:pt x="1025" y="475"/>
                  </a:lnTo>
                  <a:lnTo>
                    <a:pt x="1020" y="481"/>
                  </a:lnTo>
                  <a:lnTo>
                    <a:pt x="1014" y="492"/>
                  </a:lnTo>
                  <a:lnTo>
                    <a:pt x="996" y="492"/>
                  </a:lnTo>
                  <a:lnTo>
                    <a:pt x="1008" y="498"/>
                  </a:lnTo>
                  <a:lnTo>
                    <a:pt x="1020" y="504"/>
                  </a:lnTo>
                  <a:lnTo>
                    <a:pt x="1031" y="522"/>
                  </a:lnTo>
                  <a:lnTo>
                    <a:pt x="1037" y="545"/>
                  </a:lnTo>
                  <a:lnTo>
                    <a:pt x="1031" y="569"/>
                  </a:lnTo>
                  <a:lnTo>
                    <a:pt x="1037" y="563"/>
                  </a:lnTo>
                  <a:lnTo>
                    <a:pt x="1043" y="551"/>
                  </a:lnTo>
                  <a:lnTo>
                    <a:pt x="1043" y="539"/>
                  </a:lnTo>
                  <a:lnTo>
                    <a:pt x="1049" y="528"/>
                  </a:lnTo>
                  <a:lnTo>
                    <a:pt x="1055" y="522"/>
                  </a:lnTo>
                  <a:lnTo>
                    <a:pt x="1066" y="516"/>
                  </a:lnTo>
                  <a:lnTo>
                    <a:pt x="1049" y="510"/>
                  </a:lnTo>
                  <a:lnTo>
                    <a:pt x="1037" y="504"/>
                  </a:lnTo>
                  <a:lnTo>
                    <a:pt x="1025" y="492"/>
                  </a:lnTo>
                  <a:lnTo>
                    <a:pt x="1031" y="475"/>
                  </a:lnTo>
                  <a:lnTo>
                    <a:pt x="457" y="0"/>
                  </a:lnTo>
                  <a:lnTo>
                    <a:pt x="498" y="504"/>
                  </a:lnTo>
                  <a:lnTo>
                    <a:pt x="487" y="510"/>
                  </a:lnTo>
                  <a:lnTo>
                    <a:pt x="481" y="516"/>
                  </a:lnTo>
                  <a:lnTo>
                    <a:pt x="463" y="516"/>
                  </a:lnTo>
                  <a:lnTo>
                    <a:pt x="451" y="510"/>
                  </a:lnTo>
                  <a:lnTo>
                    <a:pt x="434" y="504"/>
                  </a:lnTo>
                  <a:lnTo>
                    <a:pt x="416" y="504"/>
                  </a:lnTo>
                  <a:lnTo>
                    <a:pt x="446" y="516"/>
                  </a:lnTo>
                  <a:lnTo>
                    <a:pt x="463" y="528"/>
                  </a:lnTo>
                  <a:lnTo>
                    <a:pt x="451" y="545"/>
                  </a:lnTo>
                  <a:lnTo>
                    <a:pt x="434" y="557"/>
                  </a:lnTo>
                  <a:lnTo>
                    <a:pt x="422" y="557"/>
                  </a:lnTo>
                  <a:lnTo>
                    <a:pt x="405" y="557"/>
                  </a:lnTo>
                  <a:lnTo>
                    <a:pt x="387" y="539"/>
                  </a:lnTo>
                  <a:lnTo>
                    <a:pt x="405" y="528"/>
                  </a:lnTo>
                  <a:lnTo>
                    <a:pt x="405" y="522"/>
                  </a:lnTo>
                  <a:lnTo>
                    <a:pt x="399" y="516"/>
                  </a:lnTo>
                  <a:lnTo>
                    <a:pt x="399" y="522"/>
                  </a:lnTo>
                  <a:lnTo>
                    <a:pt x="369" y="539"/>
                  </a:lnTo>
                  <a:lnTo>
                    <a:pt x="358" y="551"/>
                  </a:lnTo>
                  <a:lnTo>
                    <a:pt x="358" y="563"/>
                  </a:lnTo>
                  <a:lnTo>
                    <a:pt x="352" y="586"/>
                  </a:lnTo>
                  <a:lnTo>
                    <a:pt x="340" y="604"/>
                  </a:lnTo>
                  <a:lnTo>
                    <a:pt x="358" y="604"/>
                  </a:lnTo>
                  <a:lnTo>
                    <a:pt x="364" y="615"/>
                  </a:lnTo>
                  <a:lnTo>
                    <a:pt x="358" y="633"/>
                  </a:lnTo>
                  <a:lnTo>
                    <a:pt x="352" y="645"/>
                  </a:lnTo>
                  <a:lnTo>
                    <a:pt x="364" y="639"/>
                  </a:lnTo>
                  <a:lnTo>
                    <a:pt x="369" y="627"/>
                  </a:lnTo>
                  <a:lnTo>
                    <a:pt x="369" y="604"/>
                  </a:lnTo>
                  <a:lnTo>
                    <a:pt x="369" y="574"/>
                  </a:lnTo>
                  <a:lnTo>
                    <a:pt x="375" y="569"/>
                  </a:lnTo>
                  <a:lnTo>
                    <a:pt x="387" y="563"/>
                  </a:lnTo>
                  <a:lnTo>
                    <a:pt x="405" y="569"/>
                  </a:lnTo>
                  <a:lnTo>
                    <a:pt x="428" y="569"/>
                  </a:lnTo>
                  <a:lnTo>
                    <a:pt x="434" y="580"/>
                  </a:lnTo>
                  <a:lnTo>
                    <a:pt x="428" y="586"/>
                  </a:lnTo>
                  <a:lnTo>
                    <a:pt x="440" y="580"/>
                  </a:lnTo>
                  <a:lnTo>
                    <a:pt x="446" y="563"/>
                  </a:lnTo>
                  <a:lnTo>
                    <a:pt x="463" y="545"/>
                  </a:lnTo>
                  <a:lnTo>
                    <a:pt x="475" y="539"/>
                  </a:lnTo>
                  <a:lnTo>
                    <a:pt x="492" y="545"/>
                  </a:lnTo>
                  <a:lnTo>
                    <a:pt x="510" y="569"/>
                  </a:lnTo>
                  <a:lnTo>
                    <a:pt x="522" y="586"/>
                  </a:lnTo>
                  <a:lnTo>
                    <a:pt x="533" y="604"/>
                  </a:lnTo>
                  <a:lnTo>
                    <a:pt x="551" y="610"/>
                  </a:lnTo>
                  <a:lnTo>
                    <a:pt x="563" y="621"/>
                  </a:lnTo>
                  <a:lnTo>
                    <a:pt x="574" y="645"/>
                  </a:lnTo>
                  <a:lnTo>
                    <a:pt x="586" y="651"/>
                  </a:lnTo>
                  <a:lnTo>
                    <a:pt x="592" y="651"/>
                  </a:lnTo>
                  <a:lnTo>
                    <a:pt x="574" y="615"/>
                  </a:lnTo>
                  <a:lnTo>
                    <a:pt x="563" y="604"/>
                  </a:lnTo>
                  <a:lnTo>
                    <a:pt x="545" y="592"/>
                  </a:lnTo>
                  <a:lnTo>
                    <a:pt x="528" y="574"/>
                  </a:lnTo>
                  <a:lnTo>
                    <a:pt x="516" y="551"/>
                  </a:lnTo>
                  <a:lnTo>
                    <a:pt x="504" y="539"/>
                  </a:lnTo>
                  <a:lnTo>
                    <a:pt x="498" y="539"/>
                  </a:lnTo>
                  <a:lnTo>
                    <a:pt x="498" y="528"/>
                  </a:lnTo>
                  <a:lnTo>
                    <a:pt x="504" y="522"/>
                  </a:lnTo>
                  <a:lnTo>
                    <a:pt x="516" y="516"/>
                  </a:lnTo>
                  <a:lnTo>
                    <a:pt x="533" y="522"/>
                  </a:lnTo>
                  <a:lnTo>
                    <a:pt x="539" y="528"/>
                  </a:lnTo>
                  <a:lnTo>
                    <a:pt x="545" y="557"/>
                  </a:lnTo>
                  <a:lnTo>
                    <a:pt x="545" y="563"/>
                  </a:lnTo>
                  <a:lnTo>
                    <a:pt x="563" y="569"/>
                  </a:lnTo>
                  <a:lnTo>
                    <a:pt x="557" y="563"/>
                  </a:lnTo>
                  <a:lnTo>
                    <a:pt x="551" y="551"/>
                  </a:lnTo>
                  <a:lnTo>
                    <a:pt x="551" y="539"/>
                  </a:lnTo>
                  <a:lnTo>
                    <a:pt x="551" y="528"/>
                  </a:lnTo>
                  <a:lnTo>
                    <a:pt x="551" y="516"/>
                  </a:lnTo>
                  <a:lnTo>
                    <a:pt x="592" y="492"/>
                  </a:lnTo>
                  <a:lnTo>
                    <a:pt x="551" y="504"/>
                  </a:lnTo>
                  <a:lnTo>
                    <a:pt x="528" y="504"/>
                  </a:lnTo>
                  <a:lnTo>
                    <a:pt x="504" y="504"/>
                  </a:lnTo>
                  <a:lnTo>
                    <a:pt x="492" y="486"/>
                  </a:lnTo>
                  <a:lnTo>
                    <a:pt x="492" y="498"/>
                  </a:lnTo>
                  <a:lnTo>
                    <a:pt x="498" y="504"/>
                  </a:lnTo>
                  <a:lnTo>
                    <a:pt x="457" y="0"/>
                  </a:lnTo>
                  <a:lnTo>
                    <a:pt x="71" y="551"/>
                  </a:lnTo>
                  <a:lnTo>
                    <a:pt x="71" y="557"/>
                  </a:lnTo>
                  <a:lnTo>
                    <a:pt x="71" y="569"/>
                  </a:lnTo>
                  <a:lnTo>
                    <a:pt x="77" y="557"/>
                  </a:lnTo>
                  <a:lnTo>
                    <a:pt x="82" y="551"/>
                  </a:lnTo>
                  <a:lnTo>
                    <a:pt x="106" y="545"/>
                  </a:lnTo>
                  <a:lnTo>
                    <a:pt x="82" y="528"/>
                  </a:lnTo>
                  <a:lnTo>
                    <a:pt x="71" y="522"/>
                  </a:lnTo>
                  <a:lnTo>
                    <a:pt x="65" y="504"/>
                  </a:lnTo>
                  <a:lnTo>
                    <a:pt x="71" y="528"/>
                  </a:lnTo>
                  <a:lnTo>
                    <a:pt x="71" y="551"/>
                  </a:lnTo>
                  <a:lnTo>
                    <a:pt x="457" y="0"/>
                  </a:lnTo>
                  <a:lnTo>
                    <a:pt x="674" y="574"/>
                  </a:lnTo>
                  <a:lnTo>
                    <a:pt x="680" y="569"/>
                  </a:lnTo>
                  <a:lnTo>
                    <a:pt x="686" y="569"/>
                  </a:lnTo>
                  <a:lnTo>
                    <a:pt x="721" y="580"/>
                  </a:lnTo>
                  <a:lnTo>
                    <a:pt x="756" y="580"/>
                  </a:lnTo>
                  <a:lnTo>
                    <a:pt x="809" y="574"/>
                  </a:lnTo>
                  <a:lnTo>
                    <a:pt x="826" y="580"/>
                  </a:lnTo>
                  <a:lnTo>
                    <a:pt x="844" y="586"/>
                  </a:lnTo>
                  <a:lnTo>
                    <a:pt x="873" y="598"/>
                  </a:lnTo>
                  <a:lnTo>
                    <a:pt x="891" y="598"/>
                  </a:lnTo>
                  <a:lnTo>
                    <a:pt x="914" y="604"/>
                  </a:lnTo>
                  <a:lnTo>
                    <a:pt x="932" y="621"/>
                  </a:lnTo>
                  <a:lnTo>
                    <a:pt x="955" y="633"/>
                  </a:lnTo>
                  <a:lnTo>
                    <a:pt x="967" y="633"/>
                  </a:lnTo>
                  <a:lnTo>
                    <a:pt x="979" y="627"/>
                  </a:lnTo>
                  <a:lnTo>
                    <a:pt x="943" y="615"/>
                  </a:lnTo>
                  <a:lnTo>
                    <a:pt x="920" y="592"/>
                  </a:lnTo>
                  <a:lnTo>
                    <a:pt x="938" y="569"/>
                  </a:lnTo>
                  <a:lnTo>
                    <a:pt x="908" y="586"/>
                  </a:lnTo>
                  <a:lnTo>
                    <a:pt x="891" y="592"/>
                  </a:lnTo>
                  <a:lnTo>
                    <a:pt x="873" y="586"/>
                  </a:lnTo>
                  <a:lnTo>
                    <a:pt x="856" y="580"/>
                  </a:lnTo>
                  <a:lnTo>
                    <a:pt x="832" y="574"/>
                  </a:lnTo>
                  <a:lnTo>
                    <a:pt x="826" y="563"/>
                  </a:lnTo>
                  <a:lnTo>
                    <a:pt x="826" y="551"/>
                  </a:lnTo>
                  <a:lnTo>
                    <a:pt x="832" y="545"/>
                  </a:lnTo>
                  <a:lnTo>
                    <a:pt x="838" y="533"/>
                  </a:lnTo>
                  <a:lnTo>
                    <a:pt x="809" y="557"/>
                  </a:lnTo>
                  <a:lnTo>
                    <a:pt x="774" y="569"/>
                  </a:lnTo>
                  <a:lnTo>
                    <a:pt x="738" y="569"/>
                  </a:lnTo>
                  <a:lnTo>
                    <a:pt x="697" y="563"/>
                  </a:lnTo>
                  <a:lnTo>
                    <a:pt x="686" y="551"/>
                  </a:lnTo>
                  <a:lnTo>
                    <a:pt x="674" y="533"/>
                  </a:lnTo>
                  <a:lnTo>
                    <a:pt x="662" y="522"/>
                  </a:lnTo>
                  <a:lnTo>
                    <a:pt x="645" y="516"/>
                  </a:lnTo>
                  <a:lnTo>
                    <a:pt x="662" y="539"/>
                  </a:lnTo>
                  <a:lnTo>
                    <a:pt x="674" y="574"/>
                  </a:lnTo>
                  <a:lnTo>
                    <a:pt x="457" y="0"/>
                  </a:lnTo>
                  <a:lnTo>
                    <a:pt x="1084" y="563"/>
                  </a:lnTo>
                  <a:lnTo>
                    <a:pt x="1107" y="563"/>
                  </a:lnTo>
                  <a:lnTo>
                    <a:pt x="1119" y="557"/>
                  </a:lnTo>
                  <a:lnTo>
                    <a:pt x="1125" y="551"/>
                  </a:lnTo>
                  <a:lnTo>
                    <a:pt x="1131" y="522"/>
                  </a:lnTo>
                  <a:lnTo>
                    <a:pt x="1131" y="510"/>
                  </a:lnTo>
                  <a:lnTo>
                    <a:pt x="1143" y="504"/>
                  </a:lnTo>
                  <a:lnTo>
                    <a:pt x="1131" y="504"/>
                  </a:lnTo>
                  <a:lnTo>
                    <a:pt x="1119" y="510"/>
                  </a:lnTo>
                  <a:lnTo>
                    <a:pt x="1113" y="533"/>
                  </a:lnTo>
                  <a:lnTo>
                    <a:pt x="1107" y="551"/>
                  </a:lnTo>
                  <a:lnTo>
                    <a:pt x="1096" y="557"/>
                  </a:lnTo>
                  <a:lnTo>
                    <a:pt x="1084" y="563"/>
                  </a:lnTo>
                  <a:lnTo>
                    <a:pt x="457" y="0"/>
                  </a:lnTo>
                  <a:lnTo>
                    <a:pt x="170" y="563"/>
                  </a:lnTo>
                  <a:lnTo>
                    <a:pt x="147" y="569"/>
                  </a:lnTo>
                  <a:lnTo>
                    <a:pt x="123" y="574"/>
                  </a:lnTo>
                  <a:lnTo>
                    <a:pt x="141" y="574"/>
                  </a:lnTo>
                  <a:lnTo>
                    <a:pt x="164" y="574"/>
                  </a:lnTo>
                  <a:lnTo>
                    <a:pt x="188" y="574"/>
                  </a:lnTo>
                  <a:lnTo>
                    <a:pt x="205" y="586"/>
                  </a:lnTo>
                  <a:lnTo>
                    <a:pt x="211" y="604"/>
                  </a:lnTo>
                  <a:lnTo>
                    <a:pt x="223" y="610"/>
                  </a:lnTo>
                  <a:lnTo>
                    <a:pt x="241" y="610"/>
                  </a:lnTo>
                  <a:lnTo>
                    <a:pt x="252" y="610"/>
                  </a:lnTo>
                  <a:lnTo>
                    <a:pt x="264" y="604"/>
                  </a:lnTo>
                  <a:lnTo>
                    <a:pt x="241" y="610"/>
                  </a:lnTo>
                  <a:lnTo>
                    <a:pt x="229" y="598"/>
                  </a:lnTo>
                  <a:lnTo>
                    <a:pt x="223" y="586"/>
                  </a:lnTo>
                  <a:lnTo>
                    <a:pt x="229" y="580"/>
                  </a:lnTo>
                  <a:lnTo>
                    <a:pt x="235" y="574"/>
                  </a:lnTo>
                  <a:lnTo>
                    <a:pt x="217" y="574"/>
                  </a:lnTo>
                  <a:lnTo>
                    <a:pt x="200" y="569"/>
                  </a:lnTo>
                  <a:lnTo>
                    <a:pt x="170" y="563"/>
                  </a:lnTo>
                  <a:lnTo>
                    <a:pt x="457" y="0"/>
                  </a:lnTo>
                  <a:lnTo>
                    <a:pt x="627" y="610"/>
                  </a:lnTo>
                  <a:lnTo>
                    <a:pt x="639" y="621"/>
                  </a:lnTo>
                  <a:lnTo>
                    <a:pt x="639" y="639"/>
                  </a:lnTo>
                  <a:lnTo>
                    <a:pt x="633" y="645"/>
                  </a:lnTo>
                  <a:lnTo>
                    <a:pt x="621" y="656"/>
                  </a:lnTo>
                  <a:lnTo>
                    <a:pt x="610" y="674"/>
                  </a:lnTo>
                  <a:lnTo>
                    <a:pt x="586" y="680"/>
                  </a:lnTo>
                  <a:lnTo>
                    <a:pt x="563" y="680"/>
                  </a:lnTo>
                  <a:lnTo>
                    <a:pt x="545" y="668"/>
                  </a:lnTo>
                  <a:lnTo>
                    <a:pt x="528" y="662"/>
                  </a:lnTo>
                  <a:lnTo>
                    <a:pt x="522" y="651"/>
                  </a:lnTo>
                  <a:lnTo>
                    <a:pt x="510" y="651"/>
                  </a:lnTo>
                  <a:lnTo>
                    <a:pt x="516" y="662"/>
                  </a:lnTo>
                  <a:lnTo>
                    <a:pt x="504" y="674"/>
                  </a:lnTo>
                  <a:lnTo>
                    <a:pt x="481" y="686"/>
                  </a:lnTo>
                  <a:lnTo>
                    <a:pt x="504" y="686"/>
                  </a:lnTo>
                  <a:lnTo>
                    <a:pt x="528" y="680"/>
                  </a:lnTo>
                  <a:lnTo>
                    <a:pt x="551" y="686"/>
                  </a:lnTo>
                  <a:lnTo>
                    <a:pt x="574" y="692"/>
                  </a:lnTo>
                  <a:lnTo>
                    <a:pt x="621" y="692"/>
                  </a:lnTo>
                  <a:lnTo>
                    <a:pt x="639" y="703"/>
                  </a:lnTo>
                  <a:lnTo>
                    <a:pt x="656" y="715"/>
                  </a:lnTo>
                  <a:lnTo>
                    <a:pt x="651" y="709"/>
                  </a:lnTo>
                  <a:lnTo>
                    <a:pt x="645" y="697"/>
                  </a:lnTo>
                  <a:lnTo>
                    <a:pt x="633" y="686"/>
                  </a:lnTo>
                  <a:lnTo>
                    <a:pt x="633" y="674"/>
                  </a:lnTo>
                  <a:lnTo>
                    <a:pt x="639" y="668"/>
                  </a:lnTo>
                  <a:lnTo>
                    <a:pt x="645" y="662"/>
                  </a:lnTo>
                  <a:lnTo>
                    <a:pt x="668" y="656"/>
                  </a:lnTo>
                  <a:lnTo>
                    <a:pt x="692" y="656"/>
                  </a:lnTo>
                  <a:lnTo>
                    <a:pt x="709" y="668"/>
                  </a:lnTo>
                  <a:lnTo>
                    <a:pt x="715" y="680"/>
                  </a:lnTo>
                  <a:lnTo>
                    <a:pt x="709" y="697"/>
                  </a:lnTo>
                  <a:lnTo>
                    <a:pt x="709" y="709"/>
                  </a:lnTo>
                  <a:lnTo>
                    <a:pt x="709" y="721"/>
                  </a:lnTo>
                  <a:lnTo>
                    <a:pt x="715" y="709"/>
                  </a:lnTo>
                  <a:lnTo>
                    <a:pt x="721" y="703"/>
                  </a:lnTo>
                  <a:lnTo>
                    <a:pt x="727" y="709"/>
                  </a:lnTo>
                  <a:lnTo>
                    <a:pt x="738" y="715"/>
                  </a:lnTo>
                  <a:lnTo>
                    <a:pt x="750" y="709"/>
                  </a:lnTo>
                  <a:lnTo>
                    <a:pt x="762" y="703"/>
                  </a:lnTo>
                  <a:lnTo>
                    <a:pt x="744" y="703"/>
                  </a:lnTo>
                  <a:lnTo>
                    <a:pt x="738" y="703"/>
                  </a:lnTo>
                  <a:lnTo>
                    <a:pt x="727" y="697"/>
                  </a:lnTo>
                  <a:lnTo>
                    <a:pt x="727" y="686"/>
                  </a:lnTo>
                  <a:lnTo>
                    <a:pt x="733" y="668"/>
                  </a:lnTo>
                  <a:lnTo>
                    <a:pt x="744" y="651"/>
                  </a:lnTo>
                  <a:lnTo>
                    <a:pt x="785" y="639"/>
                  </a:lnTo>
                  <a:lnTo>
                    <a:pt x="809" y="639"/>
                  </a:lnTo>
                  <a:lnTo>
                    <a:pt x="838" y="639"/>
                  </a:lnTo>
                  <a:lnTo>
                    <a:pt x="879" y="651"/>
                  </a:lnTo>
                  <a:lnTo>
                    <a:pt x="885" y="662"/>
                  </a:lnTo>
                  <a:lnTo>
                    <a:pt x="885" y="651"/>
                  </a:lnTo>
                  <a:lnTo>
                    <a:pt x="873" y="645"/>
                  </a:lnTo>
                  <a:lnTo>
                    <a:pt x="844" y="633"/>
                  </a:lnTo>
                  <a:lnTo>
                    <a:pt x="820" y="621"/>
                  </a:lnTo>
                  <a:lnTo>
                    <a:pt x="785" y="621"/>
                  </a:lnTo>
                  <a:lnTo>
                    <a:pt x="762" y="633"/>
                  </a:lnTo>
                  <a:lnTo>
                    <a:pt x="733" y="639"/>
                  </a:lnTo>
                  <a:lnTo>
                    <a:pt x="703" y="639"/>
                  </a:lnTo>
                  <a:lnTo>
                    <a:pt x="668" y="627"/>
                  </a:lnTo>
                  <a:lnTo>
                    <a:pt x="639" y="610"/>
                  </a:lnTo>
                  <a:lnTo>
                    <a:pt x="615" y="586"/>
                  </a:lnTo>
                  <a:lnTo>
                    <a:pt x="604" y="574"/>
                  </a:lnTo>
                  <a:lnTo>
                    <a:pt x="586" y="569"/>
                  </a:lnTo>
                  <a:lnTo>
                    <a:pt x="610" y="586"/>
                  </a:lnTo>
                  <a:lnTo>
                    <a:pt x="627" y="610"/>
                  </a:lnTo>
                  <a:lnTo>
                    <a:pt x="457" y="0"/>
                  </a:lnTo>
                  <a:lnTo>
                    <a:pt x="410" y="633"/>
                  </a:lnTo>
                  <a:lnTo>
                    <a:pt x="422" y="633"/>
                  </a:lnTo>
                  <a:lnTo>
                    <a:pt x="428" y="645"/>
                  </a:lnTo>
                  <a:lnTo>
                    <a:pt x="428" y="662"/>
                  </a:lnTo>
                  <a:lnTo>
                    <a:pt x="440" y="651"/>
                  </a:lnTo>
                  <a:lnTo>
                    <a:pt x="440" y="639"/>
                  </a:lnTo>
                  <a:lnTo>
                    <a:pt x="457" y="615"/>
                  </a:lnTo>
                  <a:lnTo>
                    <a:pt x="463" y="604"/>
                  </a:lnTo>
                  <a:lnTo>
                    <a:pt x="463" y="592"/>
                  </a:lnTo>
                  <a:lnTo>
                    <a:pt x="463" y="586"/>
                  </a:lnTo>
                  <a:lnTo>
                    <a:pt x="440" y="615"/>
                  </a:lnTo>
                  <a:lnTo>
                    <a:pt x="428" y="627"/>
                  </a:lnTo>
                  <a:lnTo>
                    <a:pt x="410" y="633"/>
                  </a:lnTo>
                  <a:lnTo>
                    <a:pt x="457" y="0"/>
                  </a:lnTo>
                  <a:lnTo>
                    <a:pt x="967" y="604"/>
                  </a:lnTo>
                  <a:lnTo>
                    <a:pt x="979" y="598"/>
                  </a:lnTo>
                  <a:lnTo>
                    <a:pt x="990" y="592"/>
                  </a:lnTo>
                  <a:lnTo>
                    <a:pt x="1002" y="592"/>
                  </a:lnTo>
                  <a:lnTo>
                    <a:pt x="1014" y="598"/>
                  </a:lnTo>
                  <a:lnTo>
                    <a:pt x="1002" y="586"/>
                  </a:lnTo>
                  <a:lnTo>
                    <a:pt x="990" y="586"/>
                  </a:lnTo>
                  <a:lnTo>
                    <a:pt x="979" y="592"/>
                  </a:lnTo>
                  <a:lnTo>
                    <a:pt x="967" y="604"/>
                  </a:lnTo>
                  <a:lnTo>
                    <a:pt x="457" y="0"/>
                  </a:lnTo>
                  <a:lnTo>
                    <a:pt x="369" y="721"/>
                  </a:lnTo>
                  <a:lnTo>
                    <a:pt x="387" y="721"/>
                  </a:lnTo>
                  <a:lnTo>
                    <a:pt x="410" y="715"/>
                  </a:lnTo>
                  <a:lnTo>
                    <a:pt x="451" y="697"/>
                  </a:lnTo>
                  <a:lnTo>
                    <a:pt x="457" y="709"/>
                  </a:lnTo>
                  <a:lnTo>
                    <a:pt x="469" y="715"/>
                  </a:lnTo>
                  <a:lnTo>
                    <a:pt x="498" y="727"/>
                  </a:lnTo>
                  <a:lnTo>
                    <a:pt x="516" y="727"/>
                  </a:lnTo>
                  <a:lnTo>
                    <a:pt x="528" y="738"/>
                  </a:lnTo>
                  <a:lnTo>
                    <a:pt x="533" y="750"/>
                  </a:lnTo>
                  <a:lnTo>
                    <a:pt x="533" y="768"/>
                  </a:lnTo>
                  <a:lnTo>
                    <a:pt x="539" y="762"/>
                  </a:lnTo>
                  <a:lnTo>
                    <a:pt x="545" y="750"/>
                  </a:lnTo>
                  <a:lnTo>
                    <a:pt x="551" y="738"/>
                  </a:lnTo>
                  <a:lnTo>
                    <a:pt x="557" y="733"/>
                  </a:lnTo>
                  <a:lnTo>
                    <a:pt x="586" y="733"/>
                  </a:lnTo>
                  <a:lnTo>
                    <a:pt x="604" y="744"/>
                  </a:lnTo>
                  <a:lnTo>
                    <a:pt x="610" y="750"/>
                  </a:lnTo>
                  <a:lnTo>
                    <a:pt x="621" y="750"/>
                  </a:lnTo>
                  <a:lnTo>
                    <a:pt x="610" y="733"/>
                  </a:lnTo>
                  <a:lnTo>
                    <a:pt x="598" y="721"/>
                  </a:lnTo>
                  <a:lnTo>
                    <a:pt x="592" y="709"/>
                  </a:lnTo>
                  <a:lnTo>
                    <a:pt x="586" y="715"/>
                  </a:lnTo>
                  <a:lnTo>
                    <a:pt x="569" y="721"/>
                  </a:lnTo>
                  <a:lnTo>
                    <a:pt x="539" y="721"/>
                  </a:lnTo>
                  <a:lnTo>
                    <a:pt x="510" y="709"/>
                  </a:lnTo>
                  <a:lnTo>
                    <a:pt x="481" y="703"/>
                  </a:lnTo>
                  <a:lnTo>
                    <a:pt x="463" y="697"/>
                  </a:lnTo>
                  <a:lnTo>
                    <a:pt x="451" y="692"/>
                  </a:lnTo>
                  <a:lnTo>
                    <a:pt x="434" y="692"/>
                  </a:lnTo>
                  <a:lnTo>
                    <a:pt x="416" y="703"/>
                  </a:lnTo>
                  <a:lnTo>
                    <a:pt x="399" y="709"/>
                  </a:lnTo>
                  <a:lnTo>
                    <a:pt x="375" y="715"/>
                  </a:lnTo>
                  <a:lnTo>
                    <a:pt x="352" y="703"/>
                  </a:lnTo>
                  <a:lnTo>
                    <a:pt x="334" y="692"/>
                  </a:lnTo>
                  <a:lnTo>
                    <a:pt x="340" y="697"/>
                  </a:lnTo>
                  <a:lnTo>
                    <a:pt x="346" y="709"/>
                  </a:lnTo>
                  <a:lnTo>
                    <a:pt x="369" y="721"/>
                  </a:lnTo>
                  <a:lnTo>
                    <a:pt x="457" y="0"/>
                  </a:lnTo>
                  <a:lnTo>
                    <a:pt x="475" y="12"/>
                  </a:lnTo>
                  <a:lnTo>
                    <a:pt x="475" y="18"/>
                  </a:lnTo>
                  <a:lnTo>
                    <a:pt x="469" y="24"/>
                  </a:lnTo>
                  <a:lnTo>
                    <a:pt x="451" y="35"/>
                  </a:lnTo>
                  <a:lnTo>
                    <a:pt x="434" y="71"/>
                  </a:lnTo>
                  <a:lnTo>
                    <a:pt x="422" y="88"/>
                  </a:lnTo>
                  <a:lnTo>
                    <a:pt x="416" y="100"/>
                  </a:lnTo>
                  <a:lnTo>
                    <a:pt x="434" y="88"/>
                  </a:lnTo>
                  <a:lnTo>
                    <a:pt x="451" y="65"/>
                  </a:lnTo>
                  <a:lnTo>
                    <a:pt x="463" y="41"/>
                  </a:lnTo>
                  <a:lnTo>
                    <a:pt x="481" y="30"/>
                  </a:lnTo>
                  <a:lnTo>
                    <a:pt x="487" y="30"/>
                  </a:lnTo>
                  <a:lnTo>
                    <a:pt x="504" y="12"/>
                  </a:lnTo>
                  <a:lnTo>
                    <a:pt x="528" y="0"/>
                  </a:lnTo>
                  <a:lnTo>
                    <a:pt x="510" y="0"/>
                  </a:lnTo>
                  <a:lnTo>
                    <a:pt x="492" y="6"/>
                  </a:lnTo>
                  <a:lnTo>
                    <a:pt x="481" y="0"/>
                  </a:lnTo>
                  <a:lnTo>
                    <a:pt x="463" y="0"/>
                  </a:lnTo>
                  <a:lnTo>
                    <a:pt x="469" y="0"/>
                  </a:lnTo>
                  <a:lnTo>
                    <a:pt x="475" y="12"/>
                  </a:lnTo>
                  <a:lnTo>
                    <a:pt x="457" y="0"/>
                  </a:lnTo>
                  <a:lnTo>
                    <a:pt x="475" y="12"/>
                  </a:lnTo>
                  <a:lnTo>
                    <a:pt x="475" y="18"/>
                  </a:lnTo>
                  <a:lnTo>
                    <a:pt x="469" y="24"/>
                  </a:lnTo>
                  <a:lnTo>
                    <a:pt x="451" y="35"/>
                  </a:lnTo>
                  <a:lnTo>
                    <a:pt x="434" y="71"/>
                  </a:lnTo>
                  <a:lnTo>
                    <a:pt x="422" y="88"/>
                  </a:lnTo>
                  <a:lnTo>
                    <a:pt x="416" y="100"/>
                  </a:lnTo>
                  <a:lnTo>
                    <a:pt x="434" y="88"/>
                  </a:lnTo>
                  <a:lnTo>
                    <a:pt x="451" y="65"/>
                  </a:lnTo>
                  <a:lnTo>
                    <a:pt x="463" y="41"/>
                  </a:lnTo>
                  <a:lnTo>
                    <a:pt x="481" y="30"/>
                  </a:lnTo>
                  <a:lnTo>
                    <a:pt x="487" y="30"/>
                  </a:lnTo>
                  <a:lnTo>
                    <a:pt x="504" y="12"/>
                  </a:lnTo>
                  <a:lnTo>
                    <a:pt x="528" y="0"/>
                  </a:lnTo>
                  <a:lnTo>
                    <a:pt x="510" y="0"/>
                  </a:lnTo>
                  <a:lnTo>
                    <a:pt x="492" y="6"/>
                  </a:lnTo>
                  <a:lnTo>
                    <a:pt x="481" y="0"/>
                  </a:lnTo>
                  <a:lnTo>
                    <a:pt x="463" y="0"/>
                  </a:lnTo>
                  <a:lnTo>
                    <a:pt x="469" y="0"/>
                  </a:lnTo>
                  <a:lnTo>
                    <a:pt x="475" y="12"/>
                  </a:lnTo>
                  <a:lnTo>
                    <a:pt x="45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92172" name="Freeform 11"/>
            <p:cNvSpPr>
              <a:spLocks/>
            </p:cNvSpPr>
            <p:nvPr/>
          </p:nvSpPr>
          <p:spPr bwMode="auto">
            <a:xfrm>
              <a:off x="3612" y="2657"/>
              <a:ext cx="662" cy="662"/>
            </a:xfrm>
            <a:custGeom>
              <a:avLst/>
              <a:gdLst>
                <a:gd name="T0" fmla="*/ 662 w 662"/>
                <a:gd name="T1" fmla="*/ 328 h 662"/>
                <a:gd name="T2" fmla="*/ 651 w 662"/>
                <a:gd name="T3" fmla="*/ 399 h 662"/>
                <a:gd name="T4" fmla="*/ 633 w 662"/>
                <a:gd name="T5" fmla="*/ 457 h 662"/>
                <a:gd name="T6" fmla="*/ 604 w 662"/>
                <a:gd name="T7" fmla="*/ 516 h 662"/>
                <a:gd name="T8" fmla="*/ 563 w 662"/>
                <a:gd name="T9" fmla="*/ 563 h 662"/>
                <a:gd name="T10" fmla="*/ 516 w 662"/>
                <a:gd name="T11" fmla="*/ 604 h 662"/>
                <a:gd name="T12" fmla="*/ 457 w 662"/>
                <a:gd name="T13" fmla="*/ 633 h 662"/>
                <a:gd name="T14" fmla="*/ 393 w 662"/>
                <a:gd name="T15" fmla="*/ 656 h 662"/>
                <a:gd name="T16" fmla="*/ 328 w 662"/>
                <a:gd name="T17" fmla="*/ 662 h 662"/>
                <a:gd name="T18" fmla="*/ 264 w 662"/>
                <a:gd name="T19" fmla="*/ 656 h 662"/>
                <a:gd name="T20" fmla="*/ 200 w 662"/>
                <a:gd name="T21" fmla="*/ 633 h 662"/>
                <a:gd name="T22" fmla="*/ 141 w 662"/>
                <a:gd name="T23" fmla="*/ 604 h 662"/>
                <a:gd name="T24" fmla="*/ 94 w 662"/>
                <a:gd name="T25" fmla="*/ 563 h 662"/>
                <a:gd name="T26" fmla="*/ 53 w 662"/>
                <a:gd name="T27" fmla="*/ 516 h 662"/>
                <a:gd name="T28" fmla="*/ 24 w 662"/>
                <a:gd name="T29" fmla="*/ 457 h 662"/>
                <a:gd name="T30" fmla="*/ 6 w 662"/>
                <a:gd name="T31" fmla="*/ 399 h 662"/>
                <a:gd name="T32" fmla="*/ 0 w 662"/>
                <a:gd name="T33" fmla="*/ 328 h 662"/>
                <a:gd name="T34" fmla="*/ 6 w 662"/>
                <a:gd name="T35" fmla="*/ 264 h 662"/>
                <a:gd name="T36" fmla="*/ 24 w 662"/>
                <a:gd name="T37" fmla="*/ 199 h 662"/>
                <a:gd name="T38" fmla="*/ 53 w 662"/>
                <a:gd name="T39" fmla="*/ 147 h 662"/>
                <a:gd name="T40" fmla="*/ 94 w 662"/>
                <a:gd name="T41" fmla="*/ 94 h 662"/>
                <a:gd name="T42" fmla="*/ 141 w 662"/>
                <a:gd name="T43" fmla="*/ 53 h 662"/>
                <a:gd name="T44" fmla="*/ 200 w 662"/>
                <a:gd name="T45" fmla="*/ 24 h 662"/>
                <a:gd name="T46" fmla="*/ 264 w 662"/>
                <a:gd name="T47" fmla="*/ 6 h 662"/>
                <a:gd name="T48" fmla="*/ 328 w 662"/>
                <a:gd name="T49" fmla="*/ 0 h 662"/>
                <a:gd name="T50" fmla="*/ 393 w 662"/>
                <a:gd name="T51" fmla="*/ 6 h 662"/>
                <a:gd name="T52" fmla="*/ 457 w 662"/>
                <a:gd name="T53" fmla="*/ 24 h 662"/>
                <a:gd name="T54" fmla="*/ 516 w 662"/>
                <a:gd name="T55" fmla="*/ 53 h 662"/>
                <a:gd name="T56" fmla="*/ 563 w 662"/>
                <a:gd name="T57" fmla="*/ 94 h 662"/>
                <a:gd name="T58" fmla="*/ 604 w 662"/>
                <a:gd name="T59" fmla="*/ 147 h 662"/>
                <a:gd name="T60" fmla="*/ 633 w 662"/>
                <a:gd name="T61" fmla="*/ 199 h 662"/>
                <a:gd name="T62" fmla="*/ 651 w 662"/>
                <a:gd name="T63" fmla="*/ 264 h 662"/>
                <a:gd name="T64" fmla="*/ 656 w 662"/>
                <a:gd name="T65" fmla="*/ 328 h 662"/>
                <a:gd name="T66" fmla="*/ 662 w 662"/>
                <a:gd name="T67" fmla="*/ 328 h 66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62" h="662">
                  <a:moveTo>
                    <a:pt x="662" y="328"/>
                  </a:moveTo>
                  <a:lnTo>
                    <a:pt x="651" y="399"/>
                  </a:lnTo>
                  <a:lnTo>
                    <a:pt x="633" y="457"/>
                  </a:lnTo>
                  <a:lnTo>
                    <a:pt x="604" y="516"/>
                  </a:lnTo>
                  <a:lnTo>
                    <a:pt x="563" y="563"/>
                  </a:lnTo>
                  <a:lnTo>
                    <a:pt x="516" y="604"/>
                  </a:lnTo>
                  <a:lnTo>
                    <a:pt x="457" y="633"/>
                  </a:lnTo>
                  <a:lnTo>
                    <a:pt x="393" y="656"/>
                  </a:lnTo>
                  <a:lnTo>
                    <a:pt x="328" y="662"/>
                  </a:lnTo>
                  <a:lnTo>
                    <a:pt x="264" y="656"/>
                  </a:lnTo>
                  <a:lnTo>
                    <a:pt x="200" y="633"/>
                  </a:lnTo>
                  <a:lnTo>
                    <a:pt x="141" y="604"/>
                  </a:lnTo>
                  <a:lnTo>
                    <a:pt x="94" y="563"/>
                  </a:lnTo>
                  <a:lnTo>
                    <a:pt x="53" y="516"/>
                  </a:lnTo>
                  <a:lnTo>
                    <a:pt x="24" y="457"/>
                  </a:lnTo>
                  <a:lnTo>
                    <a:pt x="6" y="399"/>
                  </a:lnTo>
                  <a:lnTo>
                    <a:pt x="0" y="328"/>
                  </a:lnTo>
                  <a:lnTo>
                    <a:pt x="6" y="264"/>
                  </a:lnTo>
                  <a:lnTo>
                    <a:pt x="24" y="199"/>
                  </a:lnTo>
                  <a:lnTo>
                    <a:pt x="53" y="147"/>
                  </a:lnTo>
                  <a:lnTo>
                    <a:pt x="94" y="94"/>
                  </a:lnTo>
                  <a:lnTo>
                    <a:pt x="141" y="53"/>
                  </a:lnTo>
                  <a:lnTo>
                    <a:pt x="200" y="24"/>
                  </a:lnTo>
                  <a:lnTo>
                    <a:pt x="264" y="6"/>
                  </a:lnTo>
                  <a:lnTo>
                    <a:pt x="328" y="0"/>
                  </a:lnTo>
                  <a:lnTo>
                    <a:pt x="393" y="6"/>
                  </a:lnTo>
                  <a:lnTo>
                    <a:pt x="457" y="24"/>
                  </a:lnTo>
                  <a:lnTo>
                    <a:pt x="516" y="53"/>
                  </a:lnTo>
                  <a:lnTo>
                    <a:pt x="563" y="94"/>
                  </a:lnTo>
                  <a:lnTo>
                    <a:pt x="604" y="147"/>
                  </a:lnTo>
                  <a:lnTo>
                    <a:pt x="633" y="199"/>
                  </a:lnTo>
                  <a:lnTo>
                    <a:pt x="651" y="264"/>
                  </a:lnTo>
                  <a:lnTo>
                    <a:pt x="656" y="328"/>
                  </a:lnTo>
                  <a:lnTo>
                    <a:pt x="662" y="3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92173" name="Freeform 12"/>
            <p:cNvSpPr>
              <a:spLocks/>
            </p:cNvSpPr>
            <p:nvPr/>
          </p:nvSpPr>
          <p:spPr bwMode="auto">
            <a:xfrm>
              <a:off x="3630" y="2810"/>
              <a:ext cx="621" cy="380"/>
            </a:xfrm>
            <a:custGeom>
              <a:avLst/>
              <a:gdLst>
                <a:gd name="T0" fmla="*/ 176 w 621"/>
                <a:gd name="T1" fmla="*/ 240 h 380"/>
                <a:gd name="T2" fmla="*/ 433 w 621"/>
                <a:gd name="T3" fmla="*/ 111 h 380"/>
                <a:gd name="T4" fmla="*/ 521 w 621"/>
                <a:gd name="T5" fmla="*/ 123 h 380"/>
                <a:gd name="T6" fmla="*/ 510 w 621"/>
                <a:gd name="T7" fmla="*/ 111 h 380"/>
                <a:gd name="T8" fmla="*/ 474 w 621"/>
                <a:gd name="T9" fmla="*/ 99 h 380"/>
                <a:gd name="T10" fmla="*/ 451 w 621"/>
                <a:gd name="T11" fmla="*/ 93 h 380"/>
                <a:gd name="T12" fmla="*/ 439 w 621"/>
                <a:gd name="T13" fmla="*/ 93 h 380"/>
                <a:gd name="T14" fmla="*/ 404 w 621"/>
                <a:gd name="T15" fmla="*/ 64 h 380"/>
                <a:gd name="T16" fmla="*/ 381 w 621"/>
                <a:gd name="T17" fmla="*/ 46 h 380"/>
                <a:gd name="T18" fmla="*/ 363 w 621"/>
                <a:gd name="T19" fmla="*/ 52 h 380"/>
                <a:gd name="T20" fmla="*/ 351 w 621"/>
                <a:gd name="T21" fmla="*/ 5 h 380"/>
                <a:gd name="T22" fmla="*/ 375 w 621"/>
                <a:gd name="T23" fmla="*/ 87 h 380"/>
                <a:gd name="T24" fmla="*/ 346 w 621"/>
                <a:gd name="T25" fmla="*/ 76 h 380"/>
                <a:gd name="T26" fmla="*/ 316 w 621"/>
                <a:gd name="T27" fmla="*/ 23 h 380"/>
                <a:gd name="T28" fmla="*/ 310 w 621"/>
                <a:gd name="T29" fmla="*/ 41 h 380"/>
                <a:gd name="T30" fmla="*/ 322 w 621"/>
                <a:gd name="T31" fmla="*/ 87 h 380"/>
                <a:gd name="T32" fmla="*/ 293 w 621"/>
                <a:gd name="T33" fmla="*/ 58 h 380"/>
                <a:gd name="T34" fmla="*/ 269 w 621"/>
                <a:gd name="T35" fmla="*/ 35 h 380"/>
                <a:gd name="T36" fmla="*/ 275 w 621"/>
                <a:gd name="T37" fmla="*/ 82 h 380"/>
                <a:gd name="T38" fmla="*/ 275 w 621"/>
                <a:gd name="T39" fmla="*/ 93 h 380"/>
                <a:gd name="T40" fmla="*/ 240 w 621"/>
                <a:gd name="T41" fmla="*/ 5 h 380"/>
                <a:gd name="T42" fmla="*/ 258 w 621"/>
                <a:gd name="T43" fmla="*/ 105 h 380"/>
                <a:gd name="T44" fmla="*/ 217 w 621"/>
                <a:gd name="T45" fmla="*/ 46 h 380"/>
                <a:gd name="T46" fmla="*/ 205 w 621"/>
                <a:gd name="T47" fmla="*/ 70 h 380"/>
                <a:gd name="T48" fmla="*/ 217 w 621"/>
                <a:gd name="T49" fmla="*/ 99 h 380"/>
                <a:gd name="T50" fmla="*/ 193 w 621"/>
                <a:gd name="T51" fmla="*/ 70 h 380"/>
                <a:gd name="T52" fmla="*/ 240 w 621"/>
                <a:gd name="T53" fmla="*/ 146 h 380"/>
                <a:gd name="T54" fmla="*/ 146 w 621"/>
                <a:gd name="T55" fmla="*/ 41 h 380"/>
                <a:gd name="T56" fmla="*/ 228 w 621"/>
                <a:gd name="T57" fmla="*/ 158 h 380"/>
                <a:gd name="T58" fmla="*/ 117 w 621"/>
                <a:gd name="T59" fmla="*/ 41 h 380"/>
                <a:gd name="T60" fmla="*/ 217 w 621"/>
                <a:gd name="T61" fmla="*/ 164 h 380"/>
                <a:gd name="T62" fmla="*/ 117 w 621"/>
                <a:gd name="T63" fmla="*/ 82 h 380"/>
                <a:gd name="T64" fmla="*/ 176 w 621"/>
                <a:gd name="T65" fmla="*/ 175 h 380"/>
                <a:gd name="T66" fmla="*/ 94 w 621"/>
                <a:gd name="T67" fmla="*/ 58 h 380"/>
                <a:gd name="T68" fmla="*/ 170 w 621"/>
                <a:gd name="T69" fmla="*/ 193 h 380"/>
                <a:gd name="T70" fmla="*/ 129 w 621"/>
                <a:gd name="T71" fmla="*/ 181 h 380"/>
                <a:gd name="T72" fmla="*/ 70 w 621"/>
                <a:gd name="T73" fmla="*/ 140 h 380"/>
                <a:gd name="T74" fmla="*/ 100 w 621"/>
                <a:gd name="T75" fmla="*/ 181 h 380"/>
                <a:gd name="T76" fmla="*/ 76 w 621"/>
                <a:gd name="T77" fmla="*/ 181 h 380"/>
                <a:gd name="T78" fmla="*/ 129 w 621"/>
                <a:gd name="T79" fmla="*/ 222 h 380"/>
                <a:gd name="T80" fmla="*/ 59 w 621"/>
                <a:gd name="T81" fmla="*/ 199 h 380"/>
                <a:gd name="T82" fmla="*/ 47 w 621"/>
                <a:gd name="T83" fmla="*/ 193 h 380"/>
                <a:gd name="T84" fmla="*/ 170 w 621"/>
                <a:gd name="T85" fmla="*/ 263 h 380"/>
                <a:gd name="T86" fmla="*/ 129 w 621"/>
                <a:gd name="T87" fmla="*/ 269 h 380"/>
                <a:gd name="T88" fmla="*/ 105 w 621"/>
                <a:gd name="T89" fmla="*/ 310 h 380"/>
                <a:gd name="T90" fmla="*/ 141 w 621"/>
                <a:gd name="T91" fmla="*/ 298 h 380"/>
                <a:gd name="T92" fmla="*/ 141 w 621"/>
                <a:gd name="T93" fmla="*/ 322 h 380"/>
                <a:gd name="T94" fmla="*/ 141 w 621"/>
                <a:gd name="T95" fmla="*/ 345 h 380"/>
                <a:gd name="T96" fmla="*/ 176 w 621"/>
                <a:gd name="T97" fmla="*/ 322 h 380"/>
                <a:gd name="T98" fmla="*/ 170 w 621"/>
                <a:gd name="T99" fmla="*/ 351 h 380"/>
                <a:gd name="T100" fmla="*/ 187 w 621"/>
                <a:gd name="T101" fmla="*/ 345 h 380"/>
                <a:gd name="T102" fmla="*/ 205 w 621"/>
                <a:gd name="T103" fmla="*/ 357 h 380"/>
                <a:gd name="T104" fmla="*/ 234 w 621"/>
                <a:gd name="T105" fmla="*/ 369 h 380"/>
                <a:gd name="T106" fmla="*/ 264 w 621"/>
                <a:gd name="T107" fmla="*/ 380 h 380"/>
                <a:gd name="T108" fmla="*/ 275 w 621"/>
                <a:gd name="T109" fmla="*/ 357 h 380"/>
                <a:gd name="T110" fmla="*/ 305 w 621"/>
                <a:gd name="T111" fmla="*/ 357 h 380"/>
                <a:gd name="T112" fmla="*/ 340 w 621"/>
                <a:gd name="T113" fmla="*/ 363 h 380"/>
                <a:gd name="T114" fmla="*/ 357 w 621"/>
                <a:gd name="T115" fmla="*/ 374 h 380"/>
                <a:gd name="T116" fmla="*/ 422 w 621"/>
                <a:gd name="T117" fmla="*/ 345 h 380"/>
                <a:gd name="T118" fmla="*/ 597 w 621"/>
                <a:gd name="T119" fmla="*/ 292 h 380"/>
                <a:gd name="T120" fmla="*/ 293 w 621"/>
                <a:gd name="T121" fmla="*/ 322 h 380"/>
                <a:gd name="T122" fmla="*/ 182 w 621"/>
                <a:gd name="T123" fmla="*/ 292 h 3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21" h="380">
                  <a:moveTo>
                    <a:pt x="293" y="322"/>
                  </a:moveTo>
                  <a:lnTo>
                    <a:pt x="258" y="310"/>
                  </a:lnTo>
                  <a:lnTo>
                    <a:pt x="228" y="298"/>
                  </a:lnTo>
                  <a:lnTo>
                    <a:pt x="199" y="281"/>
                  </a:lnTo>
                  <a:lnTo>
                    <a:pt x="176" y="257"/>
                  </a:lnTo>
                  <a:lnTo>
                    <a:pt x="176" y="246"/>
                  </a:lnTo>
                  <a:lnTo>
                    <a:pt x="176" y="240"/>
                  </a:lnTo>
                  <a:lnTo>
                    <a:pt x="199" y="205"/>
                  </a:lnTo>
                  <a:lnTo>
                    <a:pt x="228" y="169"/>
                  </a:lnTo>
                  <a:lnTo>
                    <a:pt x="264" y="146"/>
                  </a:lnTo>
                  <a:lnTo>
                    <a:pt x="299" y="128"/>
                  </a:lnTo>
                  <a:lnTo>
                    <a:pt x="346" y="117"/>
                  </a:lnTo>
                  <a:lnTo>
                    <a:pt x="387" y="111"/>
                  </a:lnTo>
                  <a:lnTo>
                    <a:pt x="433" y="111"/>
                  </a:lnTo>
                  <a:lnTo>
                    <a:pt x="474" y="117"/>
                  </a:lnTo>
                  <a:lnTo>
                    <a:pt x="521" y="134"/>
                  </a:lnTo>
                  <a:lnTo>
                    <a:pt x="580" y="169"/>
                  </a:lnTo>
                  <a:lnTo>
                    <a:pt x="621" y="199"/>
                  </a:lnTo>
                  <a:lnTo>
                    <a:pt x="621" y="193"/>
                  </a:lnTo>
                  <a:lnTo>
                    <a:pt x="580" y="158"/>
                  </a:lnTo>
                  <a:lnTo>
                    <a:pt x="521" y="123"/>
                  </a:lnTo>
                  <a:lnTo>
                    <a:pt x="515" y="117"/>
                  </a:lnTo>
                  <a:lnTo>
                    <a:pt x="510" y="111"/>
                  </a:lnTo>
                  <a:lnTo>
                    <a:pt x="510" y="99"/>
                  </a:lnTo>
                  <a:lnTo>
                    <a:pt x="510" y="93"/>
                  </a:lnTo>
                  <a:lnTo>
                    <a:pt x="504" y="99"/>
                  </a:lnTo>
                  <a:lnTo>
                    <a:pt x="504" y="105"/>
                  </a:lnTo>
                  <a:lnTo>
                    <a:pt x="510" y="111"/>
                  </a:lnTo>
                  <a:lnTo>
                    <a:pt x="492" y="105"/>
                  </a:lnTo>
                  <a:lnTo>
                    <a:pt x="486" y="93"/>
                  </a:lnTo>
                  <a:lnTo>
                    <a:pt x="492" y="82"/>
                  </a:lnTo>
                  <a:lnTo>
                    <a:pt x="486" y="82"/>
                  </a:lnTo>
                  <a:lnTo>
                    <a:pt x="486" y="93"/>
                  </a:lnTo>
                  <a:lnTo>
                    <a:pt x="486" y="105"/>
                  </a:lnTo>
                  <a:lnTo>
                    <a:pt x="474" y="99"/>
                  </a:lnTo>
                  <a:lnTo>
                    <a:pt x="463" y="93"/>
                  </a:lnTo>
                  <a:lnTo>
                    <a:pt x="457" y="76"/>
                  </a:lnTo>
                  <a:lnTo>
                    <a:pt x="463" y="58"/>
                  </a:lnTo>
                  <a:lnTo>
                    <a:pt x="457" y="76"/>
                  </a:lnTo>
                  <a:lnTo>
                    <a:pt x="457" y="87"/>
                  </a:lnTo>
                  <a:lnTo>
                    <a:pt x="463" y="99"/>
                  </a:lnTo>
                  <a:lnTo>
                    <a:pt x="451" y="93"/>
                  </a:lnTo>
                  <a:lnTo>
                    <a:pt x="439" y="82"/>
                  </a:lnTo>
                  <a:lnTo>
                    <a:pt x="433" y="58"/>
                  </a:lnTo>
                  <a:lnTo>
                    <a:pt x="433" y="46"/>
                  </a:lnTo>
                  <a:lnTo>
                    <a:pt x="433" y="41"/>
                  </a:lnTo>
                  <a:lnTo>
                    <a:pt x="428" y="64"/>
                  </a:lnTo>
                  <a:lnTo>
                    <a:pt x="433" y="76"/>
                  </a:lnTo>
                  <a:lnTo>
                    <a:pt x="439" y="93"/>
                  </a:lnTo>
                  <a:lnTo>
                    <a:pt x="433" y="93"/>
                  </a:lnTo>
                  <a:lnTo>
                    <a:pt x="416" y="70"/>
                  </a:lnTo>
                  <a:lnTo>
                    <a:pt x="404" y="52"/>
                  </a:lnTo>
                  <a:lnTo>
                    <a:pt x="404" y="35"/>
                  </a:lnTo>
                  <a:lnTo>
                    <a:pt x="404" y="29"/>
                  </a:lnTo>
                  <a:lnTo>
                    <a:pt x="404" y="41"/>
                  </a:lnTo>
                  <a:lnTo>
                    <a:pt x="404" y="64"/>
                  </a:lnTo>
                  <a:lnTo>
                    <a:pt x="422" y="87"/>
                  </a:lnTo>
                  <a:lnTo>
                    <a:pt x="416" y="87"/>
                  </a:lnTo>
                  <a:lnTo>
                    <a:pt x="398" y="76"/>
                  </a:lnTo>
                  <a:lnTo>
                    <a:pt x="387" y="58"/>
                  </a:lnTo>
                  <a:lnTo>
                    <a:pt x="387" y="41"/>
                  </a:lnTo>
                  <a:lnTo>
                    <a:pt x="387" y="23"/>
                  </a:lnTo>
                  <a:lnTo>
                    <a:pt x="381" y="46"/>
                  </a:lnTo>
                  <a:lnTo>
                    <a:pt x="387" y="64"/>
                  </a:lnTo>
                  <a:lnTo>
                    <a:pt x="404" y="87"/>
                  </a:lnTo>
                  <a:lnTo>
                    <a:pt x="375" y="64"/>
                  </a:lnTo>
                  <a:lnTo>
                    <a:pt x="363" y="46"/>
                  </a:lnTo>
                  <a:lnTo>
                    <a:pt x="357" y="23"/>
                  </a:lnTo>
                  <a:lnTo>
                    <a:pt x="357" y="29"/>
                  </a:lnTo>
                  <a:lnTo>
                    <a:pt x="363" y="52"/>
                  </a:lnTo>
                  <a:lnTo>
                    <a:pt x="375" y="70"/>
                  </a:lnTo>
                  <a:lnTo>
                    <a:pt x="392" y="87"/>
                  </a:lnTo>
                  <a:lnTo>
                    <a:pt x="387" y="87"/>
                  </a:lnTo>
                  <a:lnTo>
                    <a:pt x="363" y="70"/>
                  </a:lnTo>
                  <a:lnTo>
                    <a:pt x="351" y="52"/>
                  </a:lnTo>
                  <a:lnTo>
                    <a:pt x="346" y="29"/>
                  </a:lnTo>
                  <a:lnTo>
                    <a:pt x="351" y="5"/>
                  </a:lnTo>
                  <a:lnTo>
                    <a:pt x="351" y="0"/>
                  </a:lnTo>
                  <a:lnTo>
                    <a:pt x="346" y="11"/>
                  </a:lnTo>
                  <a:lnTo>
                    <a:pt x="346" y="29"/>
                  </a:lnTo>
                  <a:lnTo>
                    <a:pt x="346" y="35"/>
                  </a:lnTo>
                  <a:lnTo>
                    <a:pt x="351" y="58"/>
                  </a:lnTo>
                  <a:lnTo>
                    <a:pt x="363" y="76"/>
                  </a:lnTo>
                  <a:lnTo>
                    <a:pt x="375" y="87"/>
                  </a:lnTo>
                  <a:lnTo>
                    <a:pt x="346" y="70"/>
                  </a:lnTo>
                  <a:lnTo>
                    <a:pt x="340" y="52"/>
                  </a:lnTo>
                  <a:lnTo>
                    <a:pt x="334" y="29"/>
                  </a:lnTo>
                  <a:lnTo>
                    <a:pt x="334" y="23"/>
                  </a:lnTo>
                  <a:lnTo>
                    <a:pt x="334" y="35"/>
                  </a:lnTo>
                  <a:lnTo>
                    <a:pt x="340" y="58"/>
                  </a:lnTo>
                  <a:lnTo>
                    <a:pt x="346" y="76"/>
                  </a:lnTo>
                  <a:lnTo>
                    <a:pt x="363" y="93"/>
                  </a:lnTo>
                  <a:lnTo>
                    <a:pt x="357" y="93"/>
                  </a:lnTo>
                  <a:lnTo>
                    <a:pt x="334" y="64"/>
                  </a:lnTo>
                  <a:lnTo>
                    <a:pt x="322" y="41"/>
                  </a:lnTo>
                  <a:lnTo>
                    <a:pt x="322" y="17"/>
                  </a:lnTo>
                  <a:lnTo>
                    <a:pt x="322" y="5"/>
                  </a:lnTo>
                  <a:lnTo>
                    <a:pt x="316" y="23"/>
                  </a:lnTo>
                  <a:lnTo>
                    <a:pt x="322" y="52"/>
                  </a:lnTo>
                  <a:lnTo>
                    <a:pt x="334" y="76"/>
                  </a:lnTo>
                  <a:lnTo>
                    <a:pt x="351" y="93"/>
                  </a:lnTo>
                  <a:lnTo>
                    <a:pt x="346" y="93"/>
                  </a:lnTo>
                  <a:lnTo>
                    <a:pt x="322" y="76"/>
                  </a:lnTo>
                  <a:lnTo>
                    <a:pt x="316" y="58"/>
                  </a:lnTo>
                  <a:lnTo>
                    <a:pt x="310" y="41"/>
                  </a:lnTo>
                  <a:lnTo>
                    <a:pt x="310" y="35"/>
                  </a:lnTo>
                  <a:lnTo>
                    <a:pt x="310" y="41"/>
                  </a:lnTo>
                  <a:lnTo>
                    <a:pt x="316" y="58"/>
                  </a:lnTo>
                  <a:lnTo>
                    <a:pt x="322" y="76"/>
                  </a:lnTo>
                  <a:lnTo>
                    <a:pt x="340" y="93"/>
                  </a:lnTo>
                  <a:lnTo>
                    <a:pt x="334" y="99"/>
                  </a:lnTo>
                  <a:lnTo>
                    <a:pt x="322" y="87"/>
                  </a:lnTo>
                  <a:lnTo>
                    <a:pt x="305" y="70"/>
                  </a:lnTo>
                  <a:lnTo>
                    <a:pt x="293" y="46"/>
                  </a:lnTo>
                  <a:lnTo>
                    <a:pt x="293" y="23"/>
                  </a:lnTo>
                  <a:lnTo>
                    <a:pt x="293" y="17"/>
                  </a:lnTo>
                  <a:lnTo>
                    <a:pt x="287" y="17"/>
                  </a:lnTo>
                  <a:lnTo>
                    <a:pt x="287" y="23"/>
                  </a:lnTo>
                  <a:lnTo>
                    <a:pt x="293" y="58"/>
                  </a:lnTo>
                  <a:lnTo>
                    <a:pt x="305" y="76"/>
                  </a:lnTo>
                  <a:lnTo>
                    <a:pt x="328" y="99"/>
                  </a:lnTo>
                  <a:lnTo>
                    <a:pt x="322" y="99"/>
                  </a:lnTo>
                  <a:lnTo>
                    <a:pt x="305" y="93"/>
                  </a:lnTo>
                  <a:lnTo>
                    <a:pt x="287" y="82"/>
                  </a:lnTo>
                  <a:lnTo>
                    <a:pt x="275" y="58"/>
                  </a:lnTo>
                  <a:lnTo>
                    <a:pt x="269" y="35"/>
                  </a:lnTo>
                  <a:lnTo>
                    <a:pt x="269" y="29"/>
                  </a:lnTo>
                  <a:lnTo>
                    <a:pt x="269" y="41"/>
                  </a:lnTo>
                  <a:lnTo>
                    <a:pt x="269" y="58"/>
                  </a:lnTo>
                  <a:lnTo>
                    <a:pt x="281" y="82"/>
                  </a:lnTo>
                  <a:lnTo>
                    <a:pt x="310" y="105"/>
                  </a:lnTo>
                  <a:lnTo>
                    <a:pt x="299" y="111"/>
                  </a:lnTo>
                  <a:lnTo>
                    <a:pt x="275" y="82"/>
                  </a:lnTo>
                  <a:lnTo>
                    <a:pt x="264" y="58"/>
                  </a:lnTo>
                  <a:lnTo>
                    <a:pt x="264" y="35"/>
                  </a:lnTo>
                  <a:lnTo>
                    <a:pt x="264" y="17"/>
                  </a:lnTo>
                  <a:lnTo>
                    <a:pt x="258" y="41"/>
                  </a:lnTo>
                  <a:lnTo>
                    <a:pt x="258" y="46"/>
                  </a:lnTo>
                  <a:lnTo>
                    <a:pt x="269" y="76"/>
                  </a:lnTo>
                  <a:lnTo>
                    <a:pt x="275" y="93"/>
                  </a:lnTo>
                  <a:lnTo>
                    <a:pt x="293" y="111"/>
                  </a:lnTo>
                  <a:lnTo>
                    <a:pt x="287" y="111"/>
                  </a:lnTo>
                  <a:lnTo>
                    <a:pt x="275" y="99"/>
                  </a:lnTo>
                  <a:lnTo>
                    <a:pt x="258" y="82"/>
                  </a:lnTo>
                  <a:lnTo>
                    <a:pt x="246" y="52"/>
                  </a:lnTo>
                  <a:lnTo>
                    <a:pt x="240" y="23"/>
                  </a:lnTo>
                  <a:lnTo>
                    <a:pt x="240" y="5"/>
                  </a:lnTo>
                  <a:lnTo>
                    <a:pt x="234" y="29"/>
                  </a:lnTo>
                  <a:lnTo>
                    <a:pt x="234" y="41"/>
                  </a:lnTo>
                  <a:lnTo>
                    <a:pt x="246" y="76"/>
                  </a:lnTo>
                  <a:lnTo>
                    <a:pt x="264" y="93"/>
                  </a:lnTo>
                  <a:lnTo>
                    <a:pt x="281" y="117"/>
                  </a:lnTo>
                  <a:lnTo>
                    <a:pt x="275" y="117"/>
                  </a:lnTo>
                  <a:lnTo>
                    <a:pt x="258" y="105"/>
                  </a:lnTo>
                  <a:lnTo>
                    <a:pt x="234" y="82"/>
                  </a:lnTo>
                  <a:lnTo>
                    <a:pt x="217" y="52"/>
                  </a:lnTo>
                  <a:lnTo>
                    <a:pt x="217" y="17"/>
                  </a:lnTo>
                  <a:lnTo>
                    <a:pt x="217" y="11"/>
                  </a:lnTo>
                  <a:lnTo>
                    <a:pt x="211" y="11"/>
                  </a:lnTo>
                  <a:lnTo>
                    <a:pt x="211" y="23"/>
                  </a:lnTo>
                  <a:lnTo>
                    <a:pt x="217" y="46"/>
                  </a:lnTo>
                  <a:lnTo>
                    <a:pt x="228" y="82"/>
                  </a:lnTo>
                  <a:lnTo>
                    <a:pt x="246" y="105"/>
                  </a:lnTo>
                  <a:lnTo>
                    <a:pt x="269" y="123"/>
                  </a:lnTo>
                  <a:lnTo>
                    <a:pt x="258" y="128"/>
                  </a:lnTo>
                  <a:lnTo>
                    <a:pt x="240" y="117"/>
                  </a:lnTo>
                  <a:lnTo>
                    <a:pt x="223" y="99"/>
                  </a:lnTo>
                  <a:lnTo>
                    <a:pt x="205" y="70"/>
                  </a:lnTo>
                  <a:lnTo>
                    <a:pt x="199" y="41"/>
                  </a:lnTo>
                  <a:lnTo>
                    <a:pt x="199" y="29"/>
                  </a:lnTo>
                  <a:lnTo>
                    <a:pt x="199" y="23"/>
                  </a:lnTo>
                  <a:lnTo>
                    <a:pt x="199" y="29"/>
                  </a:lnTo>
                  <a:lnTo>
                    <a:pt x="199" y="41"/>
                  </a:lnTo>
                  <a:lnTo>
                    <a:pt x="199" y="64"/>
                  </a:lnTo>
                  <a:lnTo>
                    <a:pt x="217" y="99"/>
                  </a:lnTo>
                  <a:lnTo>
                    <a:pt x="228" y="117"/>
                  </a:lnTo>
                  <a:lnTo>
                    <a:pt x="252" y="134"/>
                  </a:lnTo>
                  <a:lnTo>
                    <a:pt x="246" y="140"/>
                  </a:lnTo>
                  <a:lnTo>
                    <a:pt x="234" y="134"/>
                  </a:lnTo>
                  <a:lnTo>
                    <a:pt x="211" y="117"/>
                  </a:lnTo>
                  <a:lnTo>
                    <a:pt x="193" y="99"/>
                  </a:lnTo>
                  <a:lnTo>
                    <a:pt x="193" y="70"/>
                  </a:lnTo>
                  <a:lnTo>
                    <a:pt x="193" y="64"/>
                  </a:lnTo>
                  <a:lnTo>
                    <a:pt x="187" y="64"/>
                  </a:lnTo>
                  <a:lnTo>
                    <a:pt x="187" y="76"/>
                  </a:lnTo>
                  <a:lnTo>
                    <a:pt x="193" y="93"/>
                  </a:lnTo>
                  <a:lnTo>
                    <a:pt x="205" y="117"/>
                  </a:lnTo>
                  <a:lnTo>
                    <a:pt x="223" y="134"/>
                  </a:lnTo>
                  <a:lnTo>
                    <a:pt x="240" y="146"/>
                  </a:lnTo>
                  <a:lnTo>
                    <a:pt x="234" y="146"/>
                  </a:lnTo>
                  <a:lnTo>
                    <a:pt x="217" y="140"/>
                  </a:lnTo>
                  <a:lnTo>
                    <a:pt x="187" y="117"/>
                  </a:lnTo>
                  <a:lnTo>
                    <a:pt x="164" y="87"/>
                  </a:lnTo>
                  <a:lnTo>
                    <a:pt x="152" y="70"/>
                  </a:lnTo>
                  <a:lnTo>
                    <a:pt x="152" y="41"/>
                  </a:lnTo>
                  <a:lnTo>
                    <a:pt x="146" y="41"/>
                  </a:lnTo>
                  <a:lnTo>
                    <a:pt x="146" y="46"/>
                  </a:lnTo>
                  <a:lnTo>
                    <a:pt x="152" y="64"/>
                  </a:lnTo>
                  <a:lnTo>
                    <a:pt x="158" y="82"/>
                  </a:lnTo>
                  <a:lnTo>
                    <a:pt x="176" y="117"/>
                  </a:lnTo>
                  <a:lnTo>
                    <a:pt x="199" y="134"/>
                  </a:lnTo>
                  <a:lnTo>
                    <a:pt x="228" y="152"/>
                  </a:lnTo>
                  <a:lnTo>
                    <a:pt x="228" y="158"/>
                  </a:lnTo>
                  <a:lnTo>
                    <a:pt x="205" y="146"/>
                  </a:lnTo>
                  <a:lnTo>
                    <a:pt x="170" y="128"/>
                  </a:lnTo>
                  <a:lnTo>
                    <a:pt x="152" y="111"/>
                  </a:lnTo>
                  <a:lnTo>
                    <a:pt x="135" y="87"/>
                  </a:lnTo>
                  <a:lnTo>
                    <a:pt x="129" y="70"/>
                  </a:lnTo>
                  <a:lnTo>
                    <a:pt x="123" y="41"/>
                  </a:lnTo>
                  <a:lnTo>
                    <a:pt x="117" y="41"/>
                  </a:lnTo>
                  <a:lnTo>
                    <a:pt x="117" y="46"/>
                  </a:lnTo>
                  <a:lnTo>
                    <a:pt x="123" y="58"/>
                  </a:lnTo>
                  <a:lnTo>
                    <a:pt x="129" y="87"/>
                  </a:lnTo>
                  <a:lnTo>
                    <a:pt x="141" y="105"/>
                  </a:lnTo>
                  <a:lnTo>
                    <a:pt x="158" y="128"/>
                  </a:lnTo>
                  <a:lnTo>
                    <a:pt x="182" y="146"/>
                  </a:lnTo>
                  <a:lnTo>
                    <a:pt x="217" y="164"/>
                  </a:lnTo>
                  <a:lnTo>
                    <a:pt x="211" y="169"/>
                  </a:lnTo>
                  <a:lnTo>
                    <a:pt x="193" y="164"/>
                  </a:lnTo>
                  <a:lnTo>
                    <a:pt x="164" y="146"/>
                  </a:lnTo>
                  <a:lnTo>
                    <a:pt x="135" y="123"/>
                  </a:lnTo>
                  <a:lnTo>
                    <a:pt x="129" y="105"/>
                  </a:lnTo>
                  <a:lnTo>
                    <a:pt x="123" y="82"/>
                  </a:lnTo>
                  <a:lnTo>
                    <a:pt x="117" y="82"/>
                  </a:lnTo>
                  <a:lnTo>
                    <a:pt x="123" y="93"/>
                  </a:lnTo>
                  <a:lnTo>
                    <a:pt x="129" y="117"/>
                  </a:lnTo>
                  <a:lnTo>
                    <a:pt x="158" y="146"/>
                  </a:lnTo>
                  <a:lnTo>
                    <a:pt x="176" y="164"/>
                  </a:lnTo>
                  <a:lnTo>
                    <a:pt x="205" y="175"/>
                  </a:lnTo>
                  <a:lnTo>
                    <a:pt x="199" y="181"/>
                  </a:lnTo>
                  <a:lnTo>
                    <a:pt x="176" y="175"/>
                  </a:lnTo>
                  <a:lnTo>
                    <a:pt x="141" y="152"/>
                  </a:lnTo>
                  <a:lnTo>
                    <a:pt x="123" y="140"/>
                  </a:lnTo>
                  <a:lnTo>
                    <a:pt x="111" y="117"/>
                  </a:lnTo>
                  <a:lnTo>
                    <a:pt x="100" y="93"/>
                  </a:lnTo>
                  <a:lnTo>
                    <a:pt x="100" y="64"/>
                  </a:lnTo>
                  <a:lnTo>
                    <a:pt x="100" y="58"/>
                  </a:lnTo>
                  <a:lnTo>
                    <a:pt x="94" y="58"/>
                  </a:lnTo>
                  <a:lnTo>
                    <a:pt x="94" y="70"/>
                  </a:lnTo>
                  <a:lnTo>
                    <a:pt x="100" y="111"/>
                  </a:lnTo>
                  <a:lnTo>
                    <a:pt x="111" y="128"/>
                  </a:lnTo>
                  <a:lnTo>
                    <a:pt x="129" y="152"/>
                  </a:lnTo>
                  <a:lnTo>
                    <a:pt x="152" y="175"/>
                  </a:lnTo>
                  <a:lnTo>
                    <a:pt x="193" y="193"/>
                  </a:lnTo>
                  <a:lnTo>
                    <a:pt x="170" y="193"/>
                  </a:lnTo>
                  <a:lnTo>
                    <a:pt x="141" y="181"/>
                  </a:lnTo>
                  <a:lnTo>
                    <a:pt x="105" y="158"/>
                  </a:lnTo>
                  <a:lnTo>
                    <a:pt x="94" y="146"/>
                  </a:lnTo>
                  <a:lnTo>
                    <a:pt x="82" y="123"/>
                  </a:lnTo>
                  <a:lnTo>
                    <a:pt x="88" y="134"/>
                  </a:lnTo>
                  <a:lnTo>
                    <a:pt x="100" y="158"/>
                  </a:lnTo>
                  <a:lnTo>
                    <a:pt x="129" y="181"/>
                  </a:lnTo>
                  <a:lnTo>
                    <a:pt x="152" y="193"/>
                  </a:lnTo>
                  <a:lnTo>
                    <a:pt x="187" y="205"/>
                  </a:lnTo>
                  <a:lnTo>
                    <a:pt x="182" y="205"/>
                  </a:lnTo>
                  <a:lnTo>
                    <a:pt x="152" y="199"/>
                  </a:lnTo>
                  <a:lnTo>
                    <a:pt x="111" y="181"/>
                  </a:lnTo>
                  <a:lnTo>
                    <a:pt x="88" y="164"/>
                  </a:lnTo>
                  <a:lnTo>
                    <a:pt x="70" y="140"/>
                  </a:lnTo>
                  <a:lnTo>
                    <a:pt x="59" y="111"/>
                  </a:lnTo>
                  <a:lnTo>
                    <a:pt x="53" y="76"/>
                  </a:lnTo>
                  <a:lnTo>
                    <a:pt x="53" y="87"/>
                  </a:lnTo>
                  <a:lnTo>
                    <a:pt x="53" y="105"/>
                  </a:lnTo>
                  <a:lnTo>
                    <a:pt x="59" y="134"/>
                  </a:lnTo>
                  <a:lnTo>
                    <a:pt x="76" y="164"/>
                  </a:lnTo>
                  <a:lnTo>
                    <a:pt x="100" y="181"/>
                  </a:lnTo>
                  <a:lnTo>
                    <a:pt x="135" y="205"/>
                  </a:lnTo>
                  <a:lnTo>
                    <a:pt x="176" y="216"/>
                  </a:lnTo>
                  <a:lnTo>
                    <a:pt x="176" y="222"/>
                  </a:lnTo>
                  <a:lnTo>
                    <a:pt x="146" y="216"/>
                  </a:lnTo>
                  <a:lnTo>
                    <a:pt x="111" y="205"/>
                  </a:lnTo>
                  <a:lnTo>
                    <a:pt x="94" y="193"/>
                  </a:lnTo>
                  <a:lnTo>
                    <a:pt x="76" y="181"/>
                  </a:lnTo>
                  <a:lnTo>
                    <a:pt x="59" y="158"/>
                  </a:lnTo>
                  <a:lnTo>
                    <a:pt x="47" y="134"/>
                  </a:lnTo>
                  <a:lnTo>
                    <a:pt x="53" y="146"/>
                  </a:lnTo>
                  <a:lnTo>
                    <a:pt x="64" y="175"/>
                  </a:lnTo>
                  <a:lnTo>
                    <a:pt x="82" y="193"/>
                  </a:lnTo>
                  <a:lnTo>
                    <a:pt x="105" y="205"/>
                  </a:lnTo>
                  <a:lnTo>
                    <a:pt x="129" y="222"/>
                  </a:lnTo>
                  <a:lnTo>
                    <a:pt x="170" y="228"/>
                  </a:lnTo>
                  <a:lnTo>
                    <a:pt x="135" y="228"/>
                  </a:lnTo>
                  <a:lnTo>
                    <a:pt x="88" y="216"/>
                  </a:lnTo>
                  <a:lnTo>
                    <a:pt x="82" y="193"/>
                  </a:lnTo>
                  <a:lnTo>
                    <a:pt x="76" y="193"/>
                  </a:lnTo>
                  <a:lnTo>
                    <a:pt x="88" y="210"/>
                  </a:lnTo>
                  <a:lnTo>
                    <a:pt x="59" y="199"/>
                  </a:lnTo>
                  <a:lnTo>
                    <a:pt x="35" y="181"/>
                  </a:lnTo>
                  <a:lnTo>
                    <a:pt x="18" y="158"/>
                  </a:lnTo>
                  <a:lnTo>
                    <a:pt x="0" y="128"/>
                  </a:lnTo>
                  <a:lnTo>
                    <a:pt x="0" y="123"/>
                  </a:lnTo>
                  <a:lnTo>
                    <a:pt x="0" y="134"/>
                  </a:lnTo>
                  <a:lnTo>
                    <a:pt x="18" y="164"/>
                  </a:lnTo>
                  <a:lnTo>
                    <a:pt x="47" y="193"/>
                  </a:lnTo>
                  <a:lnTo>
                    <a:pt x="64" y="210"/>
                  </a:lnTo>
                  <a:lnTo>
                    <a:pt x="94" y="228"/>
                  </a:lnTo>
                  <a:lnTo>
                    <a:pt x="105" y="240"/>
                  </a:lnTo>
                  <a:lnTo>
                    <a:pt x="123" y="246"/>
                  </a:lnTo>
                  <a:lnTo>
                    <a:pt x="164" y="251"/>
                  </a:lnTo>
                  <a:lnTo>
                    <a:pt x="164" y="257"/>
                  </a:lnTo>
                  <a:lnTo>
                    <a:pt x="170" y="263"/>
                  </a:lnTo>
                  <a:lnTo>
                    <a:pt x="146" y="257"/>
                  </a:lnTo>
                  <a:lnTo>
                    <a:pt x="129" y="263"/>
                  </a:lnTo>
                  <a:lnTo>
                    <a:pt x="100" y="275"/>
                  </a:lnTo>
                  <a:lnTo>
                    <a:pt x="88" y="292"/>
                  </a:lnTo>
                  <a:lnTo>
                    <a:pt x="82" y="304"/>
                  </a:lnTo>
                  <a:lnTo>
                    <a:pt x="105" y="281"/>
                  </a:lnTo>
                  <a:lnTo>
                    <a:pt x="129" y="269"/>
                  </a:lnTo>
                  <a:lnTo>
                    <a:pt x="158" y="269"/>
                  </a:lnTo>
                  <a:lnTo>
                    <a:pt x="176" y="269"/>
                  </a:lnTo>
                  <a:lnTo>
                    <a:pt x="141" y="275"/>
                  </a:lnTo>
                  <a:lnTo>
                    <a:pt x="123" y="287"/>
                  </a:lnTo>
                  <a:lnTo>
                    <a:pt x="111" y="298"/>
                  </a:lnTo>
                  <a:lnTo>
                    <a:pt x="105" y="304"/>
                  </a:lnTo>
                  <a:lnTo>
                    <a:pt x="105" y="310"/>
                  </a:lnTo>
                  <a:lnTo>
                    <a:pt x="123" y="287"/>
                  </a:lnTo>
                  <a:lnTo>
                    <a:pt x="146" y="281"/>
                  </a:lnTo>
                  <a:lnTo>
                    <a:pt x="182" y="275"/>
                  </a:lnTo>
                  <a:lnTo>
                    <a:pt x="152" y="287"/>
                  </a:lnTo>
                  <a:lnTo>
                    <a:pt x="135" y="304"/>
                  </a:lnTo>
                  <a:lnTo>
                    <a:pt x="129" y="322"/>
                  </a:lnTo>
                  <a:lnTo>
                    <a:pt x="141" y="298"/>
                  </a:lnTo>
                  <a:lnTo>
                    <a:pt x="158" y="287"/>
                  </a:lnTo>
                  <a:lnTo>
                    <a:pt x="176" y="287"/>
                  </a:lnTo>
                  <a:lnTo>
                    <a:pt x="187" y="281"/>
                  </a:lnTo>
                  <a:lnTo>
                    <a:pt x="187" y="287"/>
                  </a:lnTo>
                  <a:lnTo>
                    <a:pt x="170" y="292"/>
                  </a:lnTo>
                  <a:lnTo>
                    <a:pt x="152" y="310"/>
                  </a:lnTo>
                  <a:lnTo>
                    <a:pt x="141" y="322"/>
                  </a:lnTo>
                  <a:lnTo>
                    <a:pt x="129" y="333"/>
                  </a:lnTo>
                  <a:lnTo>
                    <a:pt x="123" y="345"/>
                  </a:lnTo>
                  <a:lnTo>
                    <a:pt x="123" y="351"/>
                  </a:lnTo>
                  <a:lnTo>
                    <a:pt x="129" y="345"/>
                  </a:lnTo>
                  <a:lnTo>
                    <a:pt x="135" y="333"/>
                  </a:lnTo>
                  <a:lnTo>
                    <a:pt x="146" y="322"/>
                  </a:lnTo>
                  <a:lnTo>
                    <a:pt x="141" y="345"/>
                  </a:lnTo>
                  <a:lnTo>
                    <a:pt x="152" y="316"/>
                  </a:lnTo>
                  <a:lnTo>
                    <a:pt x="170" y="304"/>
                  </a:lnTo>
                  <a:lnTo>
                    <a:pt x="187" y="304"/>
                  </a:lnTo>
                  <a:lnTo>
                    <a:pt x="217" y="304"/>
                  </a:lnTo>
                  <a:lnTo>
                    <a:pt x="223" y="304"/>
                  </a:lnTo>
                  <a:lnTo>
                    <a:pt x="193" y="310"/>
                  </a:lnTo>
                  <a:lnTo>
                    <a:pt x="176" y="322"/>
                  </a:lnTo>
                  <a:lnTo>
                    <a:pt x="164" y="333"/>
                  </a:lnTo>
                  <a:lnTo>
                    <a:pt x="182" y="322"/>
                  </a:lnTo>
                  <a:lnTo>
                    <a:pt x="199" y="310"/>
                  </a:lnTo>
                  <a:lnTo>
                    <a:pt x="228" y="310"/>
                  </a:lnTo>
                  <a:lnTo>
                    <a:pt x="199" y="322"/>
                  </a:lnTo>
                  <a:lnTo>
                    <a:pt x="182" y="333"/>
                  </a:lnTo>
                  <a:lnTo>
                    <a:pt x="170" y="351"/>
                  </a:lnTo>
                  <a:lnTo>
                    <a:pt x="187" y="333"/>
                  </a:lnTo>
                  <a:lnTo>
                    <a:pt x="205" y="322"/>
                  </a:lnTo>
                  <a:lnTo>
                    <a:pt x="240" y="316"/>
                  </a:lnTo>
                  <a:lnTo>
                    <a:pt x="217" y="322"/>
                  </a:lnTo>
                  <a:lnTo>
                    <a:pt x="199" y="333"/>
                  </a:lnTo>
                  <a:lnTo>
                    <a:pt x="193" y="345"/>
                  </a:lnTo>
                  <a:lnTo>
                    <a:pt x="187" y="345"/>
                  </a:lnTo>
                  <a:lnTo>
                    <a:pt x="193" y="345"/>
                  </a:lnTo>
                  <a:lnTo>
                    <a:pt x="205" y="328"/>
                  </a:lnTo>
                  <a:lnTo>
                    <a:pt x="223" y="322"/>
                  </a:lnTo>
                  <a:lnTo>
                    <a:pt x="252" y="322"/>
                  </a:lnTo>
                  <a:lnTo>
                    <a:pt x="228" y="333"/>
                  </a:lnTo>
                  <a:lnTo>
                    <a:pt x="217" y="345"/>
                  </a:lnTo>
                  <a:lnTo>
                    <a:pt x="205" y="357"/>
                  </a:lnTo>
                  <a:lnTo>
                    <a:pt x="223" y="345"/>
                  </a:lnTo>
                  <a:lnTo>
                    <a:pt x="234" y="333"/>
                  </a:lnTo>
                  <a:lnTo>
                    <a:pt x="264" y="328"/>
                  </a:lnTo>
                  <a:lnTo>
                    <a:pt x="252" y="339"/>
                  </a:lnTo>
                  <a:lnTo>
                    <a:pt x="240" y="351"/>
                  </a:lnTo>
                  <a:lnTo>
                    <a:pt x="234" y="363"/>
                  </a:lnTo>
                  <a:lnTo>
                    <a:pt x="234" y="369"/>
                  </a:lnTo>
                  <a:lnTo>
                    <a:pt x="234" y="363"/>
                  </a:lnTo>
                  <a:lnTo>
                    <a:pt x="252" y="339"/>
                  </a:lnTo>
                  <a:lnTo>
                    <a:pt x="275" y="328"/>
                  </a:lnTo>
                  <a:lnTo>
                    <a:pt x="275" y="333"/>
                  </a:lnTo>
                  <a:lnTo>
                    <a:pt x="264" y="345"/>
                  </a:lnTo>
                  <a:lnTo>
                    <a:pt x="264" y="363"/>
                  </a:lnTo>
                  <a:lnTo>
                    <a:pt x="264" y="380"/>
                  </a:lnTo>
                  <a:lnTo>
                    <a:pt x="264" y="363"/>
                  </a:lnTo>
                  <a:lnTo>
                    <a:pt x="269" y="345"/>
                  </a:lnTo>
                  <a:lnTo>
                    <a:pt x="281" y="333"/>
                  </a:lnTo>
                  <a:lnTo>
                    <a:pt x="287" y="333"/>
                  </a:lnTo>
                  <a:lnTo>
                    <a:pt x="299" y="333"/>
                  </a:lnTo>
                  <a:lnTo>
                    <a:pt x="287" y="345"/>
                  </a:lnTo>
                  <a:lnTo>
                    <a:pt x="275" y="357"/>
                  </a:lnTo>
                  <a:lnTo>
                    <a:pt x="275" y="369"/>
                  </a:lnTo>
                  <a:lnTo>
                    <a:pt x="281" y="351"/>
                  </a:lnTo>
                  <a:lnTo>
                    <a:pt x="293" y="345"/>
                  </a:lnTo>
                  <a:lnTo>
                    <a:pt x="310" y="339"/>
                  </a:lnTo>
                  <a:lnTo>
                    <a:pt x="322" y="339"/>
                  </a:lnTo>
                  <a:lnTo>
                    <a:pt x="305" y="351"/>
                  </a:lnTo>
                  <a:lnTo>
                    <a:pt x="305" y="357"/>
                  </a:lnTo>
                  <a:lnTo>
                    <a:pt x="316" y="345"/>
                  </a:lnTo>
                  <a:lnTo>
                    <a:pt x="334" y="339"/>
                  </a:lnTo>
                  <a:lnTo>
                    <a:pt x="346" y="345"/>
                  </a:lnTo>
                  <a:lnTo>
                    <a:pt x="340" y="351"/>
                  </a:lnTo>
                  <a:lnTo>
                    <a:pt x="340" y="363"/>
                  </a:lnTo>
                  <a:lnTo>
                    <a:pt x="340" y="369"/>
                  </a:lnTo>
                  <a:lnTo>
                    <a:pt x="340" y="363"/>
                  </a:lnTo>
                  <a:lnTo>
                    <a:pt x="340" y="351"/>
                  </a:lnTo>
                  <a:lnTo>
                    <a:pt x="346" y="345"/>
                  </a:lnTo>
                  <a:lnTo>
                    <a:pt x="351" y="345"/>
                  </a:lnTo>
                  <a:lnTo>
                    <a:pt x="375" y="345"/>
                  </a:lnTo>
                  <a:lnTo>
                    <a:pt x="357" y="363"/>
                  </a:lnTo>
                  <a:lnTo>
                    <a:pt x="351" y="374"/>
                  </a:lnTo>
                  <a:lnTo>
                    <a:pt x="357" y="374"/>
                  </a:lnTo>
                  <a:lnTo>
                    <a:pt x="363" y="357"/>
                  </a:lnTo>
                  <a:lnTo>
                    <a:pt x="381" y="345"/>
                  </a:lnTo>
                  <a:lnTo>
                    <a:pt x="410" y="345"/>
                  </a:lnTo>
                  <a:lnTo>
                    <a:pt x="398" y="357"/>
                  </a:lnTo>
                  <a:lnTo>
                    <a:pt x="398" y="363"/>
                  </a:lnTo>
                  <a:lnTo>
                    <a:pt x="410" y="351"/>
                  </a:lnTo>
                  <a:lnTo>
                    <a:pt x="422" y="345"/>
                  </a:lnTo>
                  <a:lnTo>
                    <a:pt x="445" y="345"/>
                  </a:lnTo>
                  <a:lnTo>
                    <a:pt x="445" y="351"/>
                  </a:lnTo>
                  <a:lnTo>
                    <a:pt x="451" y="345"/>
                  </a:lnTo>
                  <a:lnTo>
                    <a:pt x="498" y="333"/>
                  </a:lnTo>
                  <a:lnTo>
                    <a:pt x="551" y="322"/>
                  </a:lnTo>
                  <a:lnTo>
                    <a:pt x="597" y="304"/>
                  </a:lnTo>
                  <a:lnTo>
                    <a:pt x="597" y="292"/>
                  </a:lnTo>
                  <a:lnTo>
                    <a:pt x="551" y="310"/>
                  </a:lnTo>
                  <a:lnTo>
                    <a:pt x="498" y="322"/>
                  </a:lnTo>
                  <a:lnTo>
                    <a:pt x="445" y="333"/>
                  </a:lnTo>
                  <a:lnTo>
                    <a:pt x="392" y="333"/>
                  </a:lnTo>
                  <a:lnTo>
                    <a:pt x="340" y="333"/>
                  </a:lnTo>
                  <a:lnTo>
                    <a:pt x="299" y="322"/>
                  </a:lnTo>
                  <a:lnTo>
                    <a:pt x="293" y="322"/>
                  </a:lnTo>
                  <a:lnTo>
                    <a:pt x="105" y="228"/>
                  </a:lnTo>
                  <a:lnTo>
                    <a:pt x="158" y="240"/>
                  </a:lnTo>
                  <a:lnTo>
                    <a:pt x="135" y="240"/>
                  </a:lnTo>
                  <a:lnTo>
                    <a:pt x="105" y="228"/>
                  </a:lnTo>
                  <a:lnTo>
                    <a:pt x="293" y="322"/>
                  </a:lnTo>
                  <a:lnTo>
                    <a:pt x="158" y="304"/>
                  </a:lnTo>
                  <a:lnTo>
                    <a:pt x="182" y="292"/>
                  </a:lnTo>
                  <a:lnTo>
                    <a:pt x="199" y="292"/>
                  </a:lnTo>
                  <a:lnTo>
                    <a:pt x="205" y="298"/>
                  </a:lnTo>
                  <a:lnTo>
                    <a:pt x="182" y="298"/>
                  </a:lnTo>
                  <a:lnTo>
                    <a:pt x="158" y="304"/>
                  </a:lnTo>
                  <a:lnTo>
                    <a:pt x="293" y="3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92174" name="Freeform 13"/>
            <p:cNvSpPr>
              <a:spLocks/>
            </p:cNvSpPr>
            <p:nvPr/>
          </p:nvSpPr>
          <p:spPr bwMode="auto">
            <a:xfrm>
              <a:off x="3999" y="2927"/>
              <a:ext cx="12" cy="41"/>
            </a:xfrm>
            <a:custGeom>
              <a:avLst/>
              <a:gdLst>
                <a:gd name="T0" fmla="*/ 12 w 12"/>
                <a:gd name="T1" fmla="*/ 35 h 41"/>
                <a:gd name="T2" fmla="*/ 0 w 12"/>
                <a:gd name="T3" fmla="*/ 0 h 41"/>
                <a:gd name="T4" fmla="*/ 12 w 12"/>
                <a:gd name="T5" fmla="*/ 41 h 41"/>
                <a:gd name="T6" fmla="*/ 12 w 12"/>
                <a:gd name="T7" fmla="*/ 41 h 41"/>
                <a:gd name="T8" fmla="*/ 12 w 12"/>
                <a:gd name="T9" fmla="*/ 35 h 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41">
                  <a:moveTo>
                    <a:pt x="12" y="35"/>
                  </a:moveTo>
                  <a:lnTo>
                    <a:pt x="0" y="0"/>
                  </a:lnTo>
                  <a:lnTo>
                    <a:pt x="12" y="41"/>
                  </a:lnTo>
                  <a:lnTo>
                    <a:pt x="12"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92175" name="Freeform 14"/>
            <p:cNvSpPr>
              <a:spLocks/>
            </p:cNvSpPr>
            <p:nvPr/>
          </p:nvSpPr>
          <p:spPr bwMode="auto">
            <a:xfrm>
              <a:off x="4011" y="2927"/>
              <a:ext cx="11" cy="35"/>
            </a:xfrm>
            <a:custGeom>
              <a:avLst/>
              <a:gdLst>
                <a:gd name="T0" fmla="*/ 11 w 11"/>
                <a:gd name="T1" fmla="*/ 35 h 35"/>
                <a:gd name="T2" fmla="*/ 0 w 11"/>
                <a:gd name="T3" fmla="*/ 0 h 35"/>
                <a:gd name="T4" fmla="*/ 6 w 11"/>
                <a:gd name="T5" fmla="*/ 35 h 35"/>
                <a:gd name="T6" fmla="*/ 6 w 11"/>
                <a:gd name="T7" fmla="*/ 35 h 35"/>
                <a:gd name="T8" fmla="*/ 11 w 11"/>
                <a:gd name="T9" fmla="*/ 35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35">
                  <a:moveTo>
                    <a:pt x="11" y="35"/>
                  </a:moveTo>
                  <a:lnTo>
                    <a:pt x="0" y="0"/>
                  </a:lnTo>
                  <a:lnTo>
                    <a:pt x="6" y="35"/>
                  </a:lnTo>
                  <a:lnTo>
                    <a:pt x="11"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92176" name="Freeform 15"/>
            <p:cNvSpPr>
              <a:spLocks/>
            </p:cNvSpPr>
            <p:nvPr/>
          </p:nvSpPr>
          <p:spPr bwMode="auto">
            <a:xfrm>
              <a:off x="3976" y="2933"/>
              <a:ext cx="23" cy="41"/>
            </a:xfrm>
            <a:custGeom>
              <a:avLst/>
              <a:gdLst>
                <a:gd name="T0" fmla="*/ 23 w 23"/>
                <a:gd name="T1" fmla="*/ 35 h 41"/>
                <a:gd name="T2" fmla="*/ 0 w 23"/>
                <a:gd name="T3" fmla="*/ 0 h 41"/>
                <a:gd name="T4" fmla="*/ 23 w 23"/>
                <a:gd name="T5" fmla="*/ 41 h 41"/>
                <a:gd name="T6" fmla="*/ 23 w 23"/>
                <a:gd name="T7" fmla="*/ 41 h 41"/>
                <a:gd name="T8" fmla="*/ 23 w 23"/>
                <a:gd name="T9" fmla="*/ 35 h 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41">
                  <a:moveTo>
                    <a:pt x="23" y="35"/>
                  </a:moveTo>
                  <a:lnTo>
                    <a:pt x="0" y="0"/>
                  </a:lnTo>
                  <a:lnTo>
                    <a:pt x="23" y="41"/>
                  </a:lnTo>
                  <a:lnTo>
                    <a:pt x="23"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92177" name="Freeform 16"/>
            <p:cNvSpPr>
              <a:spLocks/>
            </p:cNvSpPr>
            <p:nvPr/>
          </p:nvSpPr>
          <p:spPr bwMode="auto">
            <a:xfrm>
              <a:off x="3958" y="2950"/>
              <a:ext cx="35" cy="29"/>
            </a:xfrm>
            <a:custGeom>
              <a:avLst/>
              <a:gdLst>
                <a:gd name="T0" fmla="*/ 35 w 35"/>
                <a:gd name="T1" fmla="*/ 29 h 29"/>
                <a:gd name="T2" fmla="*/ 0 w 35"/>
                <a:gd name="T3" fmla="*/ 0 h 29"/>
                <a:gd name="T4" fmla="*/ 29 w 35"/>
                <a:gd name="T5" fmla="*/ 29 h 29"/>
                <a:gd name="T6" fmla="*/ 29 w 35"/>
                <a:gd name="T7" fmla="*/ 29 h 29"/>
                <a:gd name="T8" fmla="*/ 35 w 35"/>
                <a:gd name="T9" fmla="*/ 29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29">
                  <a:moveTo>
                    <a:pt x="35" y="29"/>
                  </a:moveTo>
                  <a:lnTo>
                    <a:pt x="0" y="0"/>
                  </a:lnTo>
                  <a:lnTo>
                    <a:pt x="29" y="29"/>
                  </a:lnTo>
                  <a:lnTo>
                    <a:pt x="35"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92178" name="Freeform 17"/>
            <p:cNvSpPr>
              <a:spLocks/>
            </p:cNvSpPr>
            <p:nvPr/>
          </p:nvSpPr>
          <p:spPr bwMode="auto">
            <a:xfrm>
              <a:off x="4017" y="2927"/>
              <a:ext cx="11" cy="35"/>
            </a:xfrm>
            <a:custGeom>
              <a:avLst/>
              <a:gdLst>
                <a:gd name="T0" fmla="*/ 11 w 11"/>
                <a:gd name="T1" fmla="*/ 35 h 35"/>
                <a:gd name="T2" fmla="*/ 0 w 11"/>
                <a:gd name="T3" fmla="*/ 0 h 35"/>
                <a:gd name="T4" fmla="*/ 5 w 11"/>
                <a:gd name="T5" fmla="*/ 35 h 35"/>
                <a:gd name="T6" fmla="*/ 5 w 11"/>
                <a:gd name="T7" fmla="*/ 35 h 35"/>
                <a:gd name="T8" fmla="*/ 11 w 11"/>
                <a:gd name="T9" fmla="*/ 35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35">
                  <a:moveTo>
                    <a:pt x="11" y="35"/>
                  </a:moveTo>
                  <a:lnTo>
                    <a:pt x="0" y="0"/>
                  </a:lnTo>
                  <a:lnTo>
                    <a:pt x="5" y="35"/>
                  </a:lnTo>
                  <a:lnTo>
                    <a:pt x="11"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92179" name="Rectangle 18"/>
            <p:cNvSpPr>
              <a:spLocks noChangeArrowheads="1"/>
            </p:cNvSpPr>
            <p:nvPr/>
          </p:nvSpPr>
          <p:spPr bwMode="auto">
            <a:xfrm>
              <a:off x="4022" y="2927"/>
              <a:ext cx="6" cy="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92180" name="Freeform 19"/>
            <p:cNvSpPr>
              <a:spLocks/>
            </p:cNvSpPr>
            <p:nvPr/>
          </p:nvSpPr>
          <p:spPr bwMode="auto">
            <a:xfrm>
              <a:off x="3940" y="2974"/>
              <a:ext cx="41" cy="23"/>
            </a:xfrm>
            <a:custGeom>
              <a:avLst/>
              <a:gdLst>
                <a:gd name="T0" fmla="*/ 41 w 41"/>
                <a:gd name="T1" fmla="*/ 23 h 23"/>
                <a:gd name="T2" fmla="*/ 0 w 41"/>
                <a:gd name="T3" fmla="*/ 0 h 23"/>
                <a:gd name="T4" fmla="*/ 36 w 41"/>
                <a:gd name="T5" fmla="*/ 23 h 23"/>
                <a:gd name="T6" fmla="*/ 36 w 41"/>
                <a:gd name="T7" fmla="*/ 23 h 23"/>
                <a:gd name="T8" fmla="*/ 41 w 41"/>
                <a:gd name="T9" fmla="*/ 23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23">
                  <a:moveTo>
                    <a:pt x="41" y="23"/>
                  </a:moveTo>
                  <a:lnTo>
                    <a:pt x="0" y="0"/>
                  </a:lnTo>
                  <a:lnTo>
                    <a:pt x="36" y="23"/>
                  </a:lnTo>
                  <a:lnTo>
                    <a:pt x="41"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92181" name="Freeform 20"/>
            <p:cNvSpPr>
              <a:spLocks/>
            </p:cNvSpPr>
            <p:nvPr/>
          </p:nvSpPr>
          <p:spPr bwMode="auto">
            <a:xfrm>
              <a:off x="3929" y="3009"/>
              <a:ext cx="47" cy="6"/>
            </a:xfrm>
            <a:custGeom>
              <a:avLst/>
              <a:gdLst>
                <a:gd name="T0" fmla="*/ 47 w 47"/>
                <a:gd name="T1" fmla="*/ 6 h 6"/>
                <a:gd name="T2" fmla="*/ 0 w 47"/>
                <a:gd name="T3" fmla="*/ 0 h 6"/>
                <a:gd name="T4" fmla="*/ 41 w 47"/>
                <a:gd name="T5" fmla="*/ 6 h 6"/>
                <a:gd name="T6" fmla="*/ 41 w 47"/>
                <a:gd name="T7" fmla="*/ 6 h 6"/>
                <a:gd name="T8" fmla="*/ 47 w 47"/>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6">
                  <a:moveTo>
                    <a:pt x="47" y="6"/>
                  </a:moveTo>
                  <a:lnTo>
                    <a:pt x="0" y="0"/>
                  </a:lnTo>
                  <a:lnTo>
                    <a:pt x="41" y="6"/>
                  </a:lnTo>
                  <a:lnTo>
                    <a:pt x="47"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92182" name="Freeform 21"/>
            <p:cNvSpPr>
              <a:spLocks/>
            </p:cNvSpPr>
            <p:nvPr/>
          </p:nvSpPr>
          <p:spPr bwMode="auto">
            <a:xfrm>
              <a:off x="3929" y="3003"/>
              <a:ext cx="47" cy="12"/>
            </a:xfrm>
            <a:custGeom>
              <a:avLst/>
              <a:gdLst>
                <a:gd name="T0" fmla="*/ 47 w 47"/>
                <a:gd name="T1" fmla="*/ 6 h 12"/>
                <a:gd name="T2" fmla="*/ 0 w 47"/>
                <a:gd name="T3" fmla="*/ 0 h 12"/>
                <a:gd name="T4" fmla="*/ 47 w 47"/>
                <a:gd name="T5" fmla="*/ 12 h 12"/>
                <a:gd name="T6" fmla="*/ 47 w 47"/>
                <a:gd name="T7" fmla="*/ 12 h 12"/>
                <a:gd name="T8" fmla="*/ 47 w 47"/>
                <a:gd name="T9" fmla="*/ 6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12">
                  <a:moveTo>
                    <a:pt x="47" y="6"/>
                  </a:moveTo>
                  <a:lnTo>
                    <a:pt x="0" y="0"/>
                  </a:lnTo>
                  <a:lnTo>
                    <a:pt x="47" y="12"/>
                  </a:lnTo>
                  <a:lnTo>
                    <a:pt x="47"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92183" name="Freeform 22"/>
            <p:cNvSpPr>
              <a:spLocks/>
            </p:cNvSpPr>
            <p:nvPr/>
          </p:nvSpPr>
          <p:spPr bwMode="auto">
            <a:xfrm>
              <a:off x="3929" y="3015"/>
              <a:ext cx="41" cy="5"/>
            </a:xfrm>
            <a:custGeom>
              <a:avLst/>
              <a:gdLst>
                <a:gd name="T0" fmla="*/ 41 w 41"/>
                <a:gd name="T1" fmla="*/ 0 h 5"/>
                <a:gd name="T2" fmla="*/ 0 w 41"/>
                <a:gd name="T3" fmla="*/ 0 h 5"/>
                <a:gd name="T4" fmla="*/ 41 w 41"/>
                <a:gd name="T5" fmla="*/ 5 h 5"/>
                <a:gd name="T6" fmla="*/ 41 w 41"/>
                <a:gd name="T7" fmla="*/ 5 h 5"/>
                <a:gd name="T8" fmla="*/ 41 w 41"/>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5">
                  <a:moveTo>
                    <a:pt x="41" y="0"/>
                  </a:moveTo>
                  <a:lnTo>
                    <a:pt x="0" y="0"/>
                  </a:lnTo>
                  <a:lnTo>
                    <a:pt x="41" y="5"/>
                  </a:lnTo>
                  <a:lnTo>
                    <a:pt x="4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92184" name="Freeform 23"/>
            <p:cNvSpPr>
              <a:spLocks/>
            </p:cNvSpPr>
            <p:nvPr/>
          </p:nvSpPr>
          <p:spPr bwMode="auto">
            <a:xfrm>
              <a:off x="3964" y="2944"/>
              <a:ext cx="29" cy="35"/>
            </a:xfrm>
            <a:custGeom>
              <a:avLst/>
              <a:gdLst>
                <a:gd name="T0" fmla="*/ 29 w 29"/>
                <a:gd name="T1" fmla="*/ 30 h 35"/>
                <a:gd name="T2" fmla="*/ 0 w 29"/>
                <a:gd name="T3" fmla="*/ 0 h 35"/>
                <a:gd name="T4" fmla="*/ 29 w 29"/>
                <a:gd name="T5" fmla="*/ 35 h 35"/>
                <a:gd name="T6" fmla="*/ 29 w 29"/>
                <a:gd name="T7" fmla="*/ 35 h 35"/>
                <a:gd name="T8" fmla="*/ 29 w 29"/>
                <a:gd name="T9" fmla="*/ 30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35">
                  <a:moveTo>
                    <a:pt x="29" y="30"/>
                  </a:moveTo>
                  <a:lnTo>
                    <a:pt x="0" y="0"/>
                  </a:lnTo>
                  <a:lnTo>
                    <a:pt x="29" y="35"/>
                  </a:lnTo>
                  <a:lnTo>
                    <a:pt x="29"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92185" name="Freeform 24"/>
            <p:cNvSpPr>
              <a:spLocks/>
            </p:cNvSpPr>
            <p:nvPr/>
          </p:nvSpPr>
          <p:spPr bwMode="auto">
            <a:xfrm>
              <a:off x="3970" y="2938"/>
              <a:ext cx="29" cy="36"/>
            </a:xfrm>
            <a:custGeom>
              <a:avLst/>
              <a:gdLst>
                <a:gd name="T0" fmla="*/ 29 w 29"/>
                <a:gd name="T1" fmla="*/ 36 h 36"/>
                <a:gd name="T2" fmla="*/ 0 w 29"/>
                <a:gd name="T3" fmla="*/ 0 h 36"/>
                <a:gd name="T4" fmla="*/ 23 w 29"/>
                <a:gd name="T5" fmla="*/ 36 h 36"/>
                <a:gd name="T6" fmla="*/ 23 w 29"/>
                <a:gd name="T7" fmla="*/ 36 h 36"/>
                <a:gd name="T8" fmla="*/ 29 w 29"/>
                <a:gd name="T9" fmla="*/ 36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36">
                  <a:moveTo>
                    <a:pt x="29" y="36"/>
                  </a:moveTo>
                  <a:lnTo>
                    <a:pt x="0" y="0"/>
                  </a:lnTo>
                  <a:lnTo>
                    <a:pt x="23" y="36"/>
                  </a:lnTo>
                  <a:lnTo>
                    <a:pt x="29"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92186" name="Freeform 25"/>
            <p:cNvSpPr>
              <a:spLocks/>
            </p:cNvSpPr>
            <p:nvPr/>
          </p:nvSpPr>
          <p:spPr bwMode="auto">
            <a:xfrm>
              <a:off x="4040" y="2927"/>
              <a:ext cx="6" cy="35"/>
            </a:xfrm>
            <a:custGeom>
              <a:avLst/>
              <a:gdLst>
                <a:gd name="T0" fmla="*/ 6 w 6"/>
                <a:gd name="T1" fmla="*/ 35 h 35"/>
                <a:gd name="T2" fmla="*/ 6 w 6"/>
                <a:gd name="T3" fmla="*/ 0 h 35"/>
                <a:gd name="T4" fmla="*/ 0 w 6"/>
                <a:gd name="T5" fmla="*/ 35 h 35"/>
                <a:gd name="T6" fmla="*/ 0 w 6"/>
                <a:gd name="T7" fmla="*/ 35 h 35"/>
                <a:gd name="T8" fmla="*/ 6 w 6"/>
                <a:gd name="T9" fmla="*/ 35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35">
                  <a:moveTo>
                    <a:pt x="6" y="35"/>
                  </a:moveTo>
                  <a:lnTo>
                    <a:pt x="6" y="0"/>
                  </a:lnTo>
                  <a:lnTo>
                    <a:pt x="0" y="35"/>
                  </a:lnTo>
                  <a:lnTo>
                    <a:pt x="6"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92187" name="Freeform 26"/>
            <p:cNvSpPr>
              <a:spLocks/>
            </p:cNvSpPr>
            <p:nvPr/>
          </p:nvSpPr>
          <p:spPr bwMode="auto">
            <a:xfrm>
              <a:off x="3946" y="2962"/>
              <a:ext cx="41" cy="23"/>
            </a:xfrm>
            <a:custGeom>
              <a:avLst/>
              <a:gdLst>
                <a:gd name="T0" fmla="*/ 41 w 41"/>
                <a:gd name="T1" fmla="*/ 23 h 23"/>
                <a:gd name="T2" fmla="*/ 0 w 41"/>
                <a:gd name="T3" fmla="*/ 0 h 23"/>
                <a:gd name="T4" fmla="*/ 35 w 41"/>
                <a:gd name="T5" fmla="*/ 23 h 23"/>
                <a:gd name="T6" fmla="*/ 35 w 41"/>
                <a:gd name="T7" fmla="*/ 23 h 23"/>
                <a:gd name="T8" fmla="*/ 41 w 41"/>
                <a:gd name="T9" fmla="*/ 23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23">
                  <a:moveTo>
                    <a:pt x="41" y="23"/>
                  </a:moveTo>
                  <a:lnTo>
                    <a:pt x="0" y="0"/>
                  </a:lnTo>
                  <a:lnTo>
                    <a:pt x="35" y="23"/>
                  </a:lnTo>
                  <a:lnTo>
                    <a:pt x="41"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92188" name="Freeform 27"/>
            <p:cNvSpPr>
              <a:spLocks/>
            </p:cNvSpPr>
            <p:nvPr/>
          </p:nvSpPr>
          <p:spPr bwMode="auto">
            <a:xfrm>
              <a:off x="4093" y="2979"/>
              <a:ext cx="41" cy="18"/>
            </a:xfrm>
            <a:custGeom>
              <a:avLst/>
              <a:gdLst>
                <a:gd name="T0" fmla="*/ 6 w 41"/>
                <a:gd name="T1" fmla="*/ 18 h 18"/>
                <a:gd name="T2" fmla="*/ 41 w 41"/>
                <a:gd name="T3" fmla="*/ 0 h 18"/>
                <a:gd name="T4" fmla="*/ 0 w 41"/>
                <a:gd name="T5" fmla="*/ 18 h 18"/>
                <a:gd name="T6" fmla="*/ 0 w 41"/>
                <a:gd name="T7" fmla="*/ 18 h 18"/>
                <a:gd name="T8" fmla="*/ 6 w 41"/>
                <a:gd name="T9" fmla="*/ 18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18">
                  <a:moveTo>
                    <a:pt x="6" y="18"/>
                  </a:moveTo>
                  <a:lnTo>
                    <a:pt x="41" y="0"/>
                  </a:lnTo>
                  <a:lnTo>
                    <a:pt x="0" y="18"/>
                  </a:lnTo>
                  <a:lnTo>
                    <a:pt x="6"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92189" name="Freeform 28"/>
            <p:cNvSpPr>
              <a:spLocks/>
            </p:cNvSpPr>
            <p:nvPr/>
          </p:nvSpPr>
          <p:spPr bwMode="auto">
            <a:xfrm>
              <a:off x="4099" y="2979"/>
              <a:ext cx="41" cy="24"/>
            </a:xfrm>
            <a:custGeom>
              <a:avLst/>
              <a:gdLst>
                <a:gd name="T0" fmla="*/ 0 w 41"/>
                <a:gd name="T1" fmla="*/ 24 h 24"/>
                <a:gd name="T2" fmla="*/ 41 w 41"/>
                <a:gd name="T3" fmla="*/ 0 h 24"/>
                <a:gd name="T4" fmla="*/ 0 w 41"/>
                <a:gd name="T5" fmla="*/ 18 h 24"/>
                <a:gd name="T6" fmla="*/ 0 w 41"/>
                <a:gd name="T7" fmla="*/ 18 h 24"/>
                <a:gd name="T8" fmla="*/ 0 w 41"/>
                <a:gd name="T9" fmla="*/ 24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24">
                  <a:moveTo>
                    <a:pt x="0" y="24"/>
                  </a:moveTo>
                  <a:lnTo>
                    <a:pt x="41" y="0"/>
                  </a:lnTo>
                  <a:lnTo>
                    <a:pt x="0" y="18"/>
                  </a:lnTo>
                  <a:lnTo>
                    <a:pt x="0"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92190" name="Freeform 29"/>
            <p:cNvSpPr>
              <a:spLocks/>
            </p:cNvSpPr>
            <p:nvPr/>
          </p:nvSpPr>
          <p:spPr bwMode="auto">
            <a:xfrm>
              <a:off x="4093" y="2962"/>
              <a:ext cx="35" cy="29"/>
            </a:xfrm>
            <a:custGeom>
              <a:avLst/>
              <a:gdLst>
                <a:gd name="T0" fmla="*/ 0 w 35"/>
                <a:gd name="T1" fmla="*/ 29 h 29"/>
                <a:gd name="T2" fmla="*/ 35 w 35"/>
                <a:gd name="T3" fmla="*/ 0 h 29"/>
                <a:gd name="T4" fmla="*/ 0 w 35"/>
                <a:gd name="T5" fmla="*/ 23 h 29"/>
                <a:gd name="T6" fmla="*/ 0 w 35"/>
                <a:gd name="T7" fmla="*/ 23 h 29"/>
                <a:gd name="T8" fmla="*/ 0 w 35"/>
                <a:gd name="T9" fmla="*/ 29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29">
                  <a:moveTo>
                    <a:pt x="0" y="29"/>
                  </a:moveTo>
                  <a:lnTo>
                    <a:pt x="35" y="0"/>
                  </a:lnTo>
                  <a:lnTo>
                    <a:pt x="0" y="23"/>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92191" name="Freeform 30"/>
            <p:cNvSpPr>
              <a:spLocks/>
            </p:cNvSpPr>
            <p:nvPr/>
          </p:nvSpPr>
          <p:spPr bwMode="auto">
            <a:xfrm>
              <a:off x="4093" y="2974"/>
              <a:ext cx="41" cy="23"/>
            </a:xfrm>
            <a:custGeom>
              <a:avLst/>
              <a:gdLst>
                <a:gd name="T0" fmla="*/ 0 w 41"/>
                <a:gd name="T1" fmla="*/ 23 h 23"/>
                <a:gd name="T2" fmla="*/ 41 w 41"/>
                <a:gd name="T3" fmla="*/ 0 h 23"/>
                <a:gd name="T4" fmla="*/ 0 w 41"/>
                <a:gd name="T5" fmla="*/ 17 h 23"/>
                <a:gd name="T6" fmla="*/ 0 w 41"/>
                <a:gd name="T7" fmla="*/ 17 h 23"/>
                <a:gd name="T8" fmla="*/ 0 w 41"/>
                <a:gd name="T9" fmla="*/ 23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23">
                  <a:moveTo>
                    <a:pt x="0" y="23"/>
                  </a:moveTo>
                  <a:lnTo>
                    <a:pt x="41" y="0"/>
                  </a:lnTo>
                  <a:lnTo>
                    <a:pt x="0" y="17"/>
                  </a:lnTo>
                  <a:lnTo>
                    <a:pt x="0"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92192" name="Freeform 31"/>
            <p:cNvSpPr>
              <a:spLocks/>
            </p:cNvSpPr>
            <p:nvPr/>
          </p:nvSpPr>
          <p:spPr bwMode="auto">
            <a:xfrm>
              <a:off x="4099" y="2991"/>
              <a:ext cx="41" cy="18"/>
            </a:xfrm>
            <a:custGeom>
              <a:avLst/>
              <a:gdLst>
                <a:gd name="T0" fmla="*/ 0 w 41"/>
                <a:gd name="T1" fmla="*/ 18 h 18"/>
                <a:gd name="T2" fmla="*/ 41 w 41"/>
                <a:gd name="T3" fmla="*/ 0 h 18"/>
                <a:gd name="T4" fmla="*/ 0 w 41"/>
                <a:gd name="T5" fmla="*/ 12 h 18"/>
                <a:gd name="T6" fmla="*/ 0 w 41"/>
                <a:gd name="T7" fmla="*/ 12 h 18"/>
                <a:gd name="T8" fmla="*/ 0 w 41"/>
                <a:gd name="T9" fmla="*/ 18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18">
                  <a:moveTo>
                    <a:pt x="0" y="18"/>
                  </a:moveTo>
                  <a:lnTo>
                    <a:pt x="41" y="0"/>
                  </a:lnTo>
                  <a:lnTo>
                    <a:pt x="0" y="12"/>
                  </a:lnTo>
                  <a:lnTo>
                    <a:pt x="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92193" name="Freeform 32"/>
            <p:cNvSpPr>
              <a:spLocks/>
            </p:cNvSpPr>
            <p:nvPr/>
          </p:nvSpPr>
          <p:spPr bwMode="auto">
            <a:xfrm>
              <a:off x="4104" y="3020"/>
              <a:ext cx="41" cy="6"/>
            </a:xfrm>
            <a:custGeom>
              <a:avLst/>
              <a:gdLst>
                <a:gd name="T0" fmla="*/ 0 w 41"/>
                <a:gd name="T1" fmla="*/ 6 h 6"/>
                <a:gd name="T2" fmla="*/ 41 w 41"/>
                <a:gd name="T3" fmla="*/ 0 h 6"/>
                <a:gd name="T4" fmla="*/ 0 w 41"/>
                <a:gd name="T5" fmla="*/ 0 h 6"/>
                <a:gd name="T6" fmla="*/ 0 w 41"/>
                <a:gd name="T7" fmla="*/ 0 h 6"/>
                <a:gd name="T8" fmla="*/ 0 w 41"/>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6">
                  <a:moveTo>
                    <a:pt x="0" y="6"/>
                  </a:moveTo>
                  <a:lnTo>
                    <a:pt x="41" y="0"/>
                  </a:lnTo>
                  <a:lnTo>
                    <a:pt x="0" y="0"/>
                  </a:ln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92194" name="Freeform 33"/>
            <p:cNvSpPr>
              <a:spLocks/>
            </p:cNvSpPr>
            <p:nvPr/>
          </p:nvSpPr>
          <p:spPr bwMode="auto">
            <a:xfrm>
              <a:off x="4104" y="3026"/>
              <a:ext cx="41" cy="6"/>
            </a:xfrm>
            <a:custGeom>
              <a:avLst/>
              <a:gdLst>
                <a:gd name="T0" fmla="*/ 0 w 41"/>
                <a:gd name="T1" fmla="*/ 6 h 6"/>
                <a:gd name="T2" fmla="*/ 41 w 41"/>
                <a:gd name="T3" fmla="*/ 6 h 6"/>
                <a:gd name="T4" fmla="*/ 0 w 41"/>
                <a:gd name="T5" fmla="*/ 0 h 6"/>
                <a:gd name="T6" fmla="*/ 0 w 41"/>
                <a:gd name="T7" fmla="*/ 0 h 6"/>
                <a:gd name="T8" fmla="*/ 0 w 41"/>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6">
                  <a:moveTo>
                    <a:pt x="0" y="6"/>
                  </a:moveTo>
                  <a:lnTo>
                    <a:pt x="41" y="6"/>
                  </a:lnTo>
                  <a:lnTo>
                    <a:pt x="0" y="0"/>
                  </a:ln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92195" name="Freeform 34"/>
            <p:cNvSpPr>
              <a:spLocks/>
            </p:cNvSpPr>
            <p:nvPr/>
          </p:nvSpPr>
          <p:spPr bwMode="auto">
            <a:xfrm>
              <a:off x="4058" y="2927"/>
              <a:ext cx="17" cy="35"/>
            </a:xfrm>
            <a:custGeom>
              <a:avLst/>
              <a:gdLst>
                <a:gd name="T0" fmla="*/ 0 w 17"/>
                <a:gd name="T1" fmla="*/ 35 h 35"/>
                <a:gd name="T2" fmla="*/ 17 w 17"/>
                <a:gd name="T3" fmla="*/ 0 h 35"/>
                <a:gd name="T4" fmla="*/ 11 w 17"/>
                <a:gd name="T5" fmla="*/ 0 h 35"/>
                <a:gd name="T6" fmla="*/ 5 w 17"/>
                <a:gd name="T7" fmla="*/ 35 h 35"/>
                <a:gd name="T8" fmla="*/ 0 w 17"/>
                <a:gd name="T9" fmla="*/ 35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35">
                  <a:moveTo>
                    <a:pt x="0" y="35"/>
                  </a:moveTo>
                  <a:lnTo>
                    <a:pt x="17" y="0"/>
                  </a:lnTo>
                  <a:lnTo>
                    <a:pt x="11" y="0"/>
                  </a:lnTo>
                  <a:lnTo>
                    <a:pt x="5" y="35"/>
                  </a:lnTo>
                  <a:lnTo>
                    <a:pt x="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92196" name="Freeform 35"/>
            <p:cNvSpPr>
              <a:spLocks/>
            </p:cNvSpPr>
            <p:nvPr/>
          </p:nvSpPr>
          <p:spPr bwMode="auto">
            <a:xfrm>
              <a:off x="4081" y="2950"/>
              <a:ext cx="35" cy="29"/>
            </a:xfrm>
            <a:custGeom>
              <a:avLst/>
              <a:gdLst>
                <a:gd name="T0" fmla="*/ 6 w 35"/>
                <a:gd name="T1" fmla="*/ 29 h 29"/>
                <a:gd name="T2" fmla="*/ 35 w 35"/>
                <a:gd name="T3" fmla="*/ 0 h 29"/>
                <a:gd name="T4" fmla="*/ 0 w 35"/>
                <a:gd name="T5" fmla="*/ 29 h 29"/>
                <a:gd name="T6" fmla="*/ 0 w 35"/>
                <a:gd name="T7" fmla="*/ 29 h 29"/>
                <a:gd name="T8" fmla="*/ 6 w 35"/>
                <a:gd name="T9" fmla="*/ 29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29">
                  <a:moveTo>
                    <a:pt x="6" y="29"/>
                  </a:moveTo>
                  <a:lnTo>
                    <a:pt x="35" y="0"/>
                  </a:lnTo>
                  <a:lnTo>
                    <a:pt x="0" y="29"/>
                  </a:lnTo>
                  <a:lnTo>
                    <a:pt x="6"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92197" name="Freeform 36"/>
            <p:cNvSpPr>
              <a:spLocks/>
            </p:cNvSpPr>
            <p:nvPr/>
          </p:nvSpPr>
          <p:spPr bwMode="auto">
            <a:xfrm>
              <a:off x="4087" y="2956"/>
              <a:ext cx="35" cy="29"/>
            </a:xfrm>
            <a:custGeom>
              <a:avLst/>
              <a:gdLst>
                <a:gd name="T0" fmla="*/ 0 w 35"/>
                <a:gd name="T1" fmla="*/ 29 h 29"/>
                <a:gd name="T2" fmla="*/ 35 w 35"/>
                <a:gd name="T3" fmla="*/ 0 h 29"/>
                <a:gd name="T4" fmla="*/ 0 w 35"/>
                <a:gd name="T5" fmla="*/ 23 h 29"/>
                <a:gd name="T6" fmla="*/ 0 w 35"/>
                <a:gd name="T7" fmla="*/ 23 h 29"/>
                <a:gd name="T8" fmla="*/ 0 w 35"/>
                <a:gd name="T9" fmla="*/ 29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29">
                  <a:moveTo>
                    <a:pt x="0" y="29"/>
                  </a:moveTo>
                  <a:lnTo>
                    <a:pt x="35" y="0"/>
                  </a:lnTo>
                  <a:lnTo>
                    <a:pt x="0" y="23"/>
                  </a:ln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92198" name="Freeform 37"/>
            <p:cNvSpPr>
              <a:spLocks/>
            </p:cNvSpPr>
            <p:nvPr/>
          </p:nvSpPr>
          <p:spPr bwMode="auto">
            <a:xfrm>
              <a:off x="4063" y="3085"/>
              <a:ext cx="24" cy="35"/>
            </a:xfrm>
            <a:custGeom>
              <a:avLst/>
              <a:gdLst>
                <a:gd name="T0" fmla="*/ 0 w 24"/>
                <a:gd name="T1" fmla="*/ 0 h 35"/>
                <a:gd name="T2" fmla="*/ 24 w 24"/>
                <a:gd name="T3" fmla="*/ 35 h 35"/>
                <a:gd name="T4" fmla="*/ 6 w 24"/>
                <a:gd name="T5" fmla="*/ 0 h 35"/>
                <a:gd name="T6" fmla="*/ 6 w 24"/>
                <a:gd name="T7" fmla="*/ 0 h 35"/>
                <a:gd name="T8" fmla="*/ 0 w 24"/>
                <a:gd name="T9" fmla="*/ 0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5">
                  <a:moveTo>
                    <a:pt x="0" y="0"/>
                  </a:moveTo>
                  <a:lnTo>
                    <a:pt x="24" y="35"/>
                  </a:lnTo>
                  <a:lnTo>
                    <a:pt x="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92199" name="Freeform 38"/>
            <p:cNvSpPr>
              <a:spLocks/>
            </p:cNvSpPr>
            <p:nvPr/>
          </p:nvSpPr>
          <p:spPr bwMode="auto">
            <a:xfrm>
              <a:off x="4075" y="3073"/>
              <a:ext cx="29" cy="35"/>
            </a:xfrm>
            <a:custGeom>
              <a:avLst/>
              <a:gdLst>
                <a:gd name="T0" fmla="*/ 0 w 29"/>
                <a:gd name="T1" fmla="*/ 6 h 35"/>
                <a:gd name="T2" fmla="*/ 29 w 29"/>
                <a:gd name="T3" fmla="*/ 35 h 35"/>
                <a:gd name="T4" fmla="*/ 6 w 29"/>
                <a:gd name="T5" fmla="*/ 0 h 35"/>
                <a:gd name="T6" fmla="*/ 6 w 29"/>
                <a:gd name="T7" fmla="*/ 6 h 35"/>
                <a:gd name="T8" fmla="*/ 0 w 29"/>
                <a:gd name="T9" fmla="*/ 6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35">
                  <a:moveTo>
                    <a:pt x="0" y="6"/>
                  </a:moveTo>
                  <a:lnTo>
                    <a:pt x="29" y="35"/>
                  </a:lnTo>
                  <a:lnTo>
                    <a:pt x="6" y="0"/>
                  </a:lnTo>
                  <a:lnTo>
                    <a:pt x="6" y="6"/>
                  </a:ln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92200" name="Freeform 39"/>
            <p:cNvSpPr>
              <a:spLocks/>
            </p:cNvSpPr>
            <p:nvPr/>
          </p:nvSpPr>
          <p:spPr bwMode="auto">
            <a:xfrm>
              <a:off x="4058" y="3085"/>
              <a:ext cx="17" cy="41"/>
            </a:xfrm>
            <a:custGeom>
              <a:avLst/>
              <a:gdLst>
                <a:gd name="T0" fmla="*/ 0 w 17"/>
                <a:gd name="T1" fmla="*/ 0 h 41"/>
                <a:gd name="T2" fmla="*/ 17 w 17"/>
                <a:gd name="T3" fmla="*/ 41 h 41"/>
                <a:gd name="T4" fmla="*/ 5 w 17"/>
                <a:gd name="T5" fmla="*/ 0 h 41"/>
                <a:gd name="T6" fmla="*/ 5 w 17"/>
                <a:gd name="T7" fmla="*/ 0 h 41"/>
                <a:gd name="T8" fmla="*/ 0 w 17"/>
                <a:gd name="T9" fmla="*/ 0 h 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41">
                  <a:moveTo>
                    <a:pt x="0" y="0"/>
                  </a:moveTo>
                  <a:lnTo>
                    <a:pt x="17" y="41"/>
                  </a:lnTo>
                  <a:lnTo>
                    <a:pt x="5"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92201" name="Freeform 40"/>
            <p:cNvSpPr>
              <a:spLocks/>
            </p:cNvSpPr>
            <p:nvPr/>
          </p:nvSpPr>
          <p:spPr bwMode="auto">
            <a:xfrm>
              <a:off x="4069" y="3079"/>
              <a:ext cx="30" cy="35"/>
            </a:xfrm>
            <a:custGeom>
              <a:avLst/>
              <a:gdLst>
                <a:gd name="T0" fmla="*/ 0 w 30"/>
                <a:gd name="T1" fmla="*/ 0 h 35"/>
                <a:gd name="T2" fmla="*/ 30 w 30"/>
                <a:gd name="T3" fmla="*/ 35 h 35"/>
                <a:gd name="T4" fmla="*/ 6 w 30"/>
                <a:gd name="T5" fmla="*/ 0 h 35"/>
                <a:gd name="T6" fmla="*/ 6 w 30"/>
                <a:gd name="T7" fmla="*/ 0 h 35"/>
                <a:gd name="T8" fmla="*/ 0 w 30"/>
                <a:gd name="T9" fmla="*/ 0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35">
                  <a:moveTo>
                    <a:pt x="0" y="0"/>
                  </a:moveTo>
                  <a:lnTo>
                    <a:pt x="30" y="35"/>
                  </a:lnTo>
                  <a:lnTo>
                    <a:pt x="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92202" name="Freeform 41"/>
            <p:cNvSpPr>
              <a:spLocks/>
            </p:cNvSpPr>
            <p:nvPr/>
          </p:nvSpPr>
          <p:spPr bwMode="auto">
            <a:xfrm>
              <a:off x="4069" y="3079"/>
              <a:ext cx="24" cy="41"/>
            </a:xfrm>
            <a:custGeom>
              <a:avLst/>
              <a:gdLst>
                <a:gd name="T0" fmla="*/ 0 w 24"/>
                <a:gd name="T1" fmla="*/ 6 h 41"/>
                <a:gd name="T2" fmla="*/ 24 w 24"/>
                <a:gd name="T3" fmla="*/ 41 h 41"/>
                <a:gd name="T4" fmla="*/ 0 w 24"/>
                <a:gd name="T5" fmla="*/ 0 h 41"/>
                <a:gd name="T6" fmla="*/ 0 w 24"/>
                <a:gd name="T7" fmla="*/ 0 h 41"/>
                <a:gd name="T8" fmla="*/ 0 w 24"/>
                <a:gd name="T9" fmla="*/ 6 h 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1">
                  <a:moveTo>
                    <a:pt x="0" y="6"/>
                  </a:moveTo>
                  <a:lnTo>
                    <a:pt x="24" y="41"/>
                  </a:lnTo>
                  <a:lnTo>
                    <a:pt x="0" y="0"/>
                  </a:ln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92203" name="Freeform 42"/>
            <p:cNvSpPr>
              <a:spLocks/>
            </p:cNvSpPr>
            <p:nvPr/>
          </p:nvSpPr>
          <p:spPr bwMode="auto">
            <a:xfrm>
              <a:off x="4052" y="3091"/>
              <a:ext cx="11" cy="41"/>
            </a:xfrm>
            <a:custGeom>
              <a:avLst/>
              <a:gdLst>
                <a:gd name="T0" fmla="*/ 0 w 11"/>
                <a:gd name="T1" fmla="*/ 0 h 41"/>
                <a:gd name="T2" fmla="*/ 11 w 11"/>
                <a:gd name="T3" fmla="*/ 41 h 41"/>
                <a:gd name="T4" fmla="*/ 6 w 11"/>
                <a:gd name="T5" fmla="*/ 0 h 41"/>
                <a:gd name="T6" fmla="*/ 6 w 11"/>
                <a:gd name="T7" fmla="*/ 0 h 41"/>
                <a:gd name="T8" fmla="*/ 0 w 11"/>
                <a:gd name="T9" fmla="*/ 0 h 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41">
                  <a:moveTo>
                    <a:pt x="0" y="0"/>
                  </a:moveTo>
                  <a:lnTo>
                    <a:pt x="11" y="41"/>
                  </a:lnTo>
                  <a:lnTo>
                    <a:pt x="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92204" name="Freeform 43"/>
            <p:cNvSpPr>
              <a:spLocks/>
            </p:cNvSpPr>
            <p:nvPr/>
          </p:nvSpPr>
          <p:spPr bwMode="auto">
            <a:xfrm>
              <a:off x="4099" y="3050"/>
              <a:ext cx="41" cy="17"/>
            </a:xfrm>
            <a:custGeom>
              <a:avLst/>
              <a:gdLst>
                <a:gd name="T0" fmla="*/ 0 w 41"/>
                <a:gd name="T1" fmla="*/ 6 h 17"/>
                <a:gd name="T2" fmla="*/ 41 w 41"/>
                <a:gd name="T3" fmla="*/ 17 h 17"/>
                <a:gd name="T4" fmla="*/ 0 w 41"/>
                <a:gd name="T5" fmla="*/ 0 h 17"/>
                <a:gd name="T6" fmla="*/ 0 w 41"/>
                <a:gd name="T7" fmla="*/ 0 h 17"/>
                <a:gd name="T8" fmla="*/ 0 w 41"/>
                <a:gd name="T9" fmla="*/ 6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17">
                  <a:moveTo>
                    <a:pt x="0" y="6"/>
                  </a:moveTo>
                  <a:lnTo>
                    <a:pt x="41" y="17"/>
                  </a:lnTo>
                  <a:lnTo>
                    <a:pt x="0" y="0"/>
                  </a:ln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92205" name="Freeform 44"/>
            <p:cNvSpPr>
              <a:spLocks/>
            </p:cNvSpPr>
            <p:nvPr/>
          </p:nvSpPr>
          <p:spPr bwMode="auto">
            <a:xfrm>
              <a:off x="4099" y="3038"/>
              <a:ext cx="46" cy="6"/>
            </a:xfrm>
            <a:custGeom>
              <a:avLst/>
              <a:gdLst>
                <a:gd name="T0" fmla="*/ 0 w 46"/>
                <a:gd name="T1" fmla="*/ 0 h 6"/>
                <a:gd name="T2" fmla="*/ 46 w 46"/>
                <a:gd name="T3" fmla="*/ 6 h 6"/>
                <a:gd name="T4" fmla="*/ 5 w 46"/>
                <a:gd name="T5" fmla="*/ 0 h 6"/>
                <a:gd name="T6" fmla="*/ 5 w 46"/>
                <a:gd name="T7" fmla="*/ 0 h 6"/>
                <a:gd name="T8" fmla="*/ 0 w 46"/>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6">
                  <a:moveTo>
                    <a:pt x="0" y="0"/>
                  </a:moveTo>
                  <a:lnTo>
                    <a:pt x="46" y="6"/>
                  </a:lnTo>
                  <a:lnTo>
                    <a:pt x="5"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92206" name="Freeform 45"/>
            <p:cNvSpPr>
              <a:spLocks/>
            </p:cNvSpPr>
            <p:nvPr/>
          </p:nvSpPr>
          <p:spPr bwMode="auto">
            <a:xfrm>
              <a:off x="4087" y="3061"/>
              <a:ext cx="41" cy="30"/>
            </a:xfrm>
            <a:custGeom>
              <a:avLst/>
              <a:gdLst>
                <a:gd name="T0" fmla="*/ 0 w 41"/>
                <a:gd name="T1" fmla="*/ 0 h 30"/>
                <a:gd name="T2" fmla="*/ 41 w 41"/>
                <a:gd name="T3" fmla="*/ 30 h 30"/>
                <a:gd name="T4" fmla="*/ 6 w 41"/>
                <a:gd name="T5" fmla="*/ 0 h 30"/>
                <a:gd name="T6" fmla="*/ 6 w 41"/>
                <a:gd name="T7" fmla="*/ 0 h 30"/>
                <a:gd name="T8" fmla="*/ 0 w 41"/>
                <a:gd name="T9" fmla="*/ 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30">
                  <a:moveTo>
                    <a:pt x="0" y="0"/>
                  </a:moveTo>
                  <a:lnTo>
                    <a:pt x="41" y="30"/>
                  </a:lnTo>
                  <a:lnTo>
                    <a:pt x="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92207" name="Freeform 46"/>
            <p:cNvSpPr>
              <a:spLocks/>
            </p:cNvSpPr>
            <p:nvPr/>
          </p:nvSpPr>
          <p:spPr bwMode="auto">
            <a:xfrm>
              <a:off x="4093" y="3056"/>
              <a:ext cx="41" cy="23"/>
            </a:xfrm>
            <a:custGeom>
              <a:avLst/>
              <a:gdLst>
                <a:gd name="T0" fmla="*/ 0 w 41"/>
                <a:gd name="T1" fmla="*/ 5 h 23"/>
                <a:gd name="T2" fmla="*/ 41 w 41"/>
                <a:gd name="T3" fmla="*/ 23 h 23"/>
                <a:gd name="T4" fmla="*/ 0 w 41"/>
                <a:gd name="T5" fmla="*/ 0 h 23"/>
                <a:gd name="T6" fmla="*/ 0 w 41"/>
                <a:gd name="T7" fmla="*/ 0 h 23"/>
                <a:gd name="T8" fmla="*/ 0 w 41"/>
                <a:gd name="T9" fmla="*/ 5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23">
                  <a:moveTo>
                    <a:pt x="0" y="5"/>
                  </a:moveTo>
                  <a:lnTo>
                    <a:pt x="41" y="23"/>
                  </a:lnTo>
                  <a:lnTo>
                    <a:pt x="0" y="0"/>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92208" name="Freeform 47"/>
            <p:cNvSpPr>
              <a:spLocks/>
            </p:cNvSpPr>
            <p:nvPr/>
          </p:nvSpPr>
          <p:spPr bwMode="auto">
            <a:xfrm>
              <a:off x="3940" y="3056"/>
              <a:ext cx="41" cy="17"/>
            </a:xfrm>
            <a:custGeom>
              <a:avLst/>
              <a:gdLst>
                <a:gd name="T0" fmla="*/ 36 w 41"/>
                <a:gd name="T1" fmla="*/ 0 h 17"/>
                <a:gd name="T2" fmla="*/ 0 w 41"/>
                <a:gd name="T3" fmla="*/ 17 h 17"/>
                <a:gd name="T4" fmla="*/ 41 w 41"/>
                <a:gd name="T5" fmla="*/ 0 h 17"/>
                <a:gd name="T6" fmla="*/ 41 w 41"/>
                <a:gd name="T7" fmla="*/ 0 h 17"/>
                <a:gd name="T8" fmla="*/ 36 w 41"/>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17">
                  <a:moveTo>
                    <a:pt x="36" y="0"/>
                  </a:moveTo>
                  <a:lnTo>
                    <a:pt x="0" y="17"/>
                  </a:lnTo>
                  <a:lnTo>
                    <a:pt x="41" y="0"/>
                  </a:lnTo>
                  <a:lnTo>
                    <a:pt x="3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92209" name="Freeform 48"/>
            <p:cNvSpPr>
              <a:spLocks/>
            </p:cNvSpPr>
            <p:nvPr/>
          </p:nvSpPr>
          <p:spPr bwMode="auto">
            <a:xfrm>
              <a:off x="4028" y="3091"/>
              <a:ext cx="6" cy="41"/>
            </a:xfrm>
            <a:custGeom>
              <a:avLst/>
              <a:gdLst>
                <a:gd name="T0" fmla="*/ 0 w 6"/>
                <a:gd name="T1" fmla="*/ 41 h 41"/>
                <a:gd name="T2" fmla="*/ 6 w 6"/>
                <a:gd name="T3" fmla="*/ 0 h 41"/>
                <a:gd name="T4" fmla="*/ 0 w 6"/>
                <a:gd name="T5" fmla="*/ 0 h 41"/>
                <a:gd name="T6" fmla="*/ 0 w 6"/>
                <a:gd name="T7" fmla="*/ 41 h 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41">
                  <a:moveTo>
                    <a:pt x="0" y="41"/>
                  </a:moveTo>
                  <a:lnTo>
                    <a:pt x="6" y="0"/>
                  </a:lnTo>
                  <a:lnTo>
                    <a:pt x="0" y="0"/>
                  </a:lnTo>
                  <a:lnTo>
                    <a:pt x="0" y="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92210" name="Freeform 49"/>
            <p:cNvSpPr>
              <a:spLocks/>
            </p:cNvSpPr>
            <p:nvPr/>
          </p:nvSpPr>
          <p:spPr bwMode="auto">
            <a:xfrm>
              <a:off x="3929" y="3038"/>
              <a:ext cx="47" cy="12"/>
            </a:xfrm>
            <a:custGeom>
              <a:avLst/>
              <a:gdLst>
                <a:gd name="T0" fmla="*/ 47 w 47"/>
                <a:gd name="T1" fmla="*/ 0 h 12"/>
                <a:gd name="T2" fmla="*/ 0 w 47"/>
                <a:gd name="T3" fmla="*/ 12 h 12"/>
                <a:gd name="T4" fmla="*/ 47 w 47"/>
                <a:gd name="T5" fmla="*/ 6 h 12"/>
                <a:gd name="T6" fmla="*/ 47 w 47"/>
                <a:gd name="T7" fmla="*/ 6 h 12"/>
                <a:gd name="T8" fmla="*/ 47 w 47"/>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12">
                  <a:moveTo>
                    <a:pt x="47" y="0"/>
                  </a:moveTo>
                  <a:lnTo>
                    <a:pt x="0" y="12"/>
                  </a:lnTo>
                  <a:lnTo>
                    <a:pt x="47" y="6"/>
                  </a:lnTo>
                  <a:lnTo>
                    <a:pt x="4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92211" name="Freeform 50"/>
            <p:cNvSpPr>
              <a:spLocks/>
            </p:cNvSpPr>
            <p:nvPr/>
          </p:nvSpPr>
          <p:spPr bwMode="auto">
            <a:xfrm>
              <a:off x="3929" y="3032"/>
              <a:ext cx="41" cy="12"/>
            </a:xfrm>
            <a:custGeom>
              <a:avLst/>
              <a:gdLst>
                <a:gd name="T0" fmla="*/ 41 w 41"/>
                <a:gd name="T1" fmla="*/ 0 h 12"/>
                <a:gd name="T2" fmla="*/ 0 w 41"/>
                <a:gd name="T3" fmla="*/ 12 h 12"/>
                <a:gd name="T4" fmla="*/ 41 w 41"/>
                <a:gd name="T5" fmla="*/ 6 h 12"/>
                <a:gd name="T6" fmla="*/ 41 w 41"/>
                <a:gd name="T7" fmla="*/ 6 h 12"/>
                <a:gd name="T8" fmla="*/ 41 w 41"/>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12">
                  <a:moveTo>
                    <a:pt x="41" y="0"/>
                  </a:moveTo>
                  <a:lnTo>
                    <a:pt x="0" y="12"/>
                  </a:lnTo>
                  <a:lnTo>
                    <a:pt x="41" y="6"/>
                  </a:lnTo>
                  <a:lnTo>
                    <a:pt x="4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92212" name="Freeform 51"/>
            <p:cNvSpPr>
              <a:spLocks/>
            </p:cNvSpPr>
            <p:nvPr/>
          </p:nvSpPr>
          <p:spPr bwMode="auto">
            <a:xfrm>
              <a:off x="4005" y="3085"/>
              <a:ext cx="12" cy="47"/>
            </a:xfrm>
            <a:custGeom>
              <a:avLst/>
              <a:gdLst>
                <a:gd name="T0" fmla="*/ 12 w 12"/>
                <a:gd name="T1" fmla="*/ 0 h 47"/>
                <a:gd name="T2" fmla="*/ 0 w 12"/>
                <a:gd name="T3" fmla="*/ 47 h 47"/>
                <a:gd name="T4" fmla="*/ 12 w 12"/>
                <a:gd name="T5" fmla="*/ 6 h 47"/>
                <a:gd name="T6" fmla="*/ 12 w 12"/>
                <a:gd name="T7" fmla="*/ 6 h 47"/>
                <a:gd name="T8" fmla="*/ 12 w 12"/>
                <a:gd name="T9" fmla="*/ 0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47">
                  <a:moveTo>
                    <a:pt x="12" y="0"/>
                  </a:moveTo>
                  <a:lnTo>
                    <a:pt x="0" y="47"/>
                  </a:lnTo>
                  <a:lnTo>
                    <a:pt x="12" y="6"/>
                  </a:lnTo>
                  <a:lnTo>
                    <a:pt x="1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92213" name="Freeform 52"/>
            <p:cNvSpPr>
              <a:spLocks/>
            </p:cNvSpPr>
            <p:nvPr/>
          </p:nvSpPr>
          <p:spPr bwMode="auto">
            <a:xfrm>
              <a:off x="3958" y="3067"/>
              <a:ext cx="35" cy="35"/>
            </a:xfrm>
            <a:custGeom>
              <a:avLst/>
              <a:gdLst>
                <a:gd name="T0" fmla="*/ 29 w 35"/>
                <a:gd name="T1" fmla="*/ 0 h 35"/>
                <a:gd name="T2" fmla="*/ 0 w 35"/>
                <a:gd name="T3" fmla="*/ 35 h 35"/>
                <a:gd name="T4" fmla="*/ 35 w 35"/>
                <a:gd name="T5" fmla="*/ 6 h 35"/>
                <a:gd name="T6" fmla="*/ 35 w 35"/>
                <a:gd name="T7" fmla="*/ 0 h 35"/>
                <a:gd name="T8" fmla="*/ 29 w 35"/>
                <a:gd name="T9" fmla="*/ 0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35">
                  <a:moveTo>
                    <a:pt x="29" y="0"/>
                  </a:moveTo>
                  <a:lnTo>
                    <a:pt x="0" y="35"/>
                  </a:lnTo>
                  <a:lnTo>
                    <a:pt x="35" y="6"/>
                  </a:lnTo>
                  <a:lnTo>
                    <a:pt x="35" y="0"/>
                  </a:lnTo>
                  <a:lnTo>
                    <a:pt x="2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92214" name="Freeform 53"/>
            <p:cNvSpPr>
              <a:spLocks/>
            </p:cNvSpPr>
            <p:nvPr/>
          </p:nvSpPr>
          <p:spPr bwMode="auto">
            <a:xfrm>
              <a:off x="4017" y="3091"/>
              <a:ext cx="11" cy="41"/>
            </a:xfrm>
            <a:custGeom>
              <a:avLst/>
              <a:gdLst>
                <a:gd name="T0" fmla="*/ 5 w 11"/>
                <a:gd name="T1" fmla="*/ 0 h 41"/>
                <a:gd name="T2" fmla="*/ 0 w 11"/>
                <a:gd name="T3" fmla="*/ 41 h 41"/>
                <a:gd name="T4" fmla="*/ 11 w 11"/>
                <a:gd name="T5" fmla="*/ 0 h 41"/>
                <a:gd name="T6" fmla="*/ 11 w 11"/>
                <a:gd name="T7" fmla="*/ 0 h 41"/>
                <a:gd name="T8" fmla="*/ 5 w 11"/>
                <a:gd name="T9" fmla="*/ 0 h 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41">
                  <a:moveTo>
                    <a:pt x="5" y="0"/>
                  </a:moveTo>
                  <a:lnTo>
                    <a:pt x="0" y="41"/>
                  </a:lnTo>
                  <a:lnTo>
                    <a:pt x="11" y="0"/>
                  </a:lnTo>
                  <a:lnTo>
                    <a:pt x="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92215" name="Freeform 54"/>
            <p:cNvSpPr>
              <a:spLocks/>
            </p:cNvSpPr>
            <p:nvPr/>
          </p:nvSpPr>
          <p:spPr bwMode="auto">
            <a:xfrm>
              <a:off x="4075" y="2938"/>
              <a:ext cx="176" cy="200"/>
            </a:xfrm>
            <a:custGeom>
              <a:avLst/>
              <a:gdLst>
                <a:gd name="T0" fmla="*/ 129 w 176"/>
                <a:gd name="T1" fmla="*/ 47 h 200"/>
                <a:gd name="T2" fmla="*/ 88 w 176"/>
                <a:gd name="T3" fmla="*/ 18 h 200"/>
                <a:gd name="T4" fmla="*/ 35 w 176"/>
                <a:gd name="T5" fmla="*/ 0 h 200"/>
                <a:gd name="T6" fmla="*/ 53 w 176"/>
                <a:gd name="T7" fmla="*/ 18 h 200"/>
                <a:gd name="T8" fmla="*/ 70 w 176"/>
                <a:gd name="T9" fmla="*/ 36 h 200"/>
                <a:gd name="T10" fmla="*/ 76 w 176"/>
                <a:gd name="T11" fmla="*/ 59 h 200"/>
                <a:gd name="T12" fmla="*/ 76 w 176"/>
                <a:gd name="T13" fmla="*/ 88 h 200"/>
                <a:gd name="T14" fmla="*/ 70 w 176"/>
                <a:gd name="T15" fmla="*/ 123 h 200"/>
                <a:gd name="T16" fmla="*/ 59 w 176"/>
                <a:gd name="T17" fmla="*/ 159 h 200"/>
                <a:gd name="T18" fmla="*/ 29 w 176"/>
                <a:gd name="T19" fmla="*/ 182 h 200"/>
                <a:gd name="T20" fmla="*/ 0 w 176"/>
                <a:gd name="T21" fmla="*/ 200 h 200"/>
                <a:gd name="T22" fmla="*/ 53 w 176"/>
                <a:gd name="T23" fmla="*/ 188 h 200"/>
                <a:gd name="T24" fmla="*/ 106 w 176"/>
                <a:gd name="T25" fmla="*/ 176 h 200"/>
                <a:gd name="T26" fmla="*/ 158 w 176"/>
                <a:gd name="T27" fmla="*/ 159 h 200"/>
                <a:gd name="T28" fmla="*/ 170 w 176"/>
                <a:gd name="T29" fmla="*/ 118 h 200"/>
                <a:gd name="T30" fmla="*/ 176 w 176"/>
                <a:gd name="T31" fmla="*/ 82 h 200"/>
                <a:gd name="T32" fmla="*/ 135 w 176"/>
                <a:gd name="T33" fmla="*/ 47 h 200"/>
                <a:gd name="T34" fmla="*/ 129 w 176"/>
                <a:gd name="T35" fmla="*/ 47 h 2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6" h="200">
                  <a:moveTo>
                    <a:pt x="129" y="47"/>
                  </a:moveTo>
                  <a:lnTo>
                    <a:pt x="88" y="18"/>
                  </a:lnTo>
                  <a:lnTo>
                    <a:pt x="35" y="0"/>
                  </a:lnTo>
                  <a:lnTo>
                    <a:pt x="53" y="18"/>
                  </a:lnTo>
                  <a:lnTo>
                    <a:pt x="70" y="36"/>
                  </a:lnTo>
                  <a:lnTo>
                    <a:pt x="76" y="59"/>
                  </a:lnTo>
                  <a:lnTo>
                    <a:pt x="76" y="88"/>
                  </a:lnTo>
                  <a:lnTo>
                    <a:pt x="70" y="123"/>
                  </a:lnTo>
                  <a:lnTo>
                    <a:pt x="59" y="159"/>
                  </a:lnTo>
                  <a:lnTo>
                    <a:pt x="29" y="182"/>
                  </a:lnTo>
                  <a:lnTo>
                    <a:pt x="0" y="200"/>
                  </a:lnTo>
                  <a:lnTo>
                    <a:pt x="53" y="188"/>
                  </a:lnTo>
                  <a:lnTo>
                    <a:pt x="106" y="176"/>
                  </a:lnTo>
                  <a:lnTo>
                    <a:pt x="158" y="159"/>
                  </a:lnTo>
                  <a:lnTo>
                    <a:pt x="170" y="118"/>
                  </a:lnTo>
                  <a:lnTo>
                    <a:pt x="176" y="82"/>
                  </a:lnTo>
                  <a:lnTo>
                    <a:pt x="135" y="47"/>
                  </a:lnTo>
                  <a:lnTo>
                    <a:pt x="129"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92216" name="Freeform 55"/>
            <p:cNvSpPr>
              <a:spLocks/>
            </p:cNvSpPr>
            <p:nvPr/>
          </p:nvSpPr>
          <p:spPr bwMode="auto">
            <a:xfrm>
              <a:off x="3817" y="2933"/>
              <a:ext cx="188" cy="205"/>
            </a:xfrm>
            <a:custGeom>
              <a:avLst/>
              <a:gdLst>
                <a:gd name="T0" fmla="*/ 106 w 188"/>
                <a:gd name="T1" fmla="*/ 93 h 205"/>
                <a:gd name="T2" fmla="*/ 106 w 188"/>
                <a:gd name="T3" fmla="*/ 64 h 205"/>
                <a:gd name="T4" fmla="*/ 118 w 188"/>
                <a:gd name="T5" fmla="*/ 41 h 205"/>
                <a:gd name="T6" fmla="*/ 129 w 188"/>
                <a:gd name="T7" fmla="*/ 17 h 205"/>
                <a:gd name="T8" fmla="*/ 147 w 188"/>
                <a:gd name="T9" fmla="*/ 0 h 205"/>
                <a:gd name="T10" fmla="*/ 118 w 188"/>
                <a:gd name="T11" fmla="*/ 11 h 205"/>
                <a:gd name="T12" fmla="*/ 82 w 188"/>
                <a:gd name="T13" fmla="*/ 23 h 205"/>
                <a:gd name="T14" fmla="*/ 53 w 188"/>
                <a:gd name="T15" fmla="*/ 46 h 205"/>
                <a:gd name="T16" fmla="*/ 24 w 188"/>
                <a:gd name="T17" fmla="*/ 76 h 205"/>
                <a:gd name="T18" fmla="*/ 0 w 188"/>
                <a:gd name="T19" fmla="*/ 105 h 205"/>
                <a:gd name="T20" fmla="*/ 6 w 188"/>
                <a:gd name="T21" fmla="*/ 146 h 205"/>
                <a:gd name="T22" fmla="*/ 30 w 188"/>
                <a:gd name="T23" fmla="*/ 164 h 205"/>
                <a:gd name="T24" fmla="*/ 59 w 188"/>
                <a:gd name="T25" fmla="*/ 175 h 205"/>
                <a:gd name="T26" fmla="*/ 106 w 188"/>
                <a:gd name="T27" fmla="*/ 193 h 205"/>
                <a:gd name="T28" fmla="*/ 188 w 188"/>
                <a:gd name="T29" fmla="*/ 205 h 205"/>
                <a:gd name="T30" fmla="*/ 153 w 188"/>
                <a:gd name="T31" fmla="*/ 187 h 205"/>
                <a:gd name="T32" fmla="*/ 129 w 188"/>
                <a:gd name="T33" fmla="*/ 164 h 205"/>
                <a:gd name="T34" fmla="*/ 112 w 188"/>
                <a:gd name="T35" fmla="*/ 128 h 205"/>
                <a:gd name="T36" fmla="*/ 112 w 188"/>
                <a:gd name="T37" fmla="*/ 93 h 205"/>
                <a:gd name="T38" fmla="*/ 106 w 188"/>
                <a:gd name="T39" fmla="*/ 93 h 20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8" h="205">
                  <a:moveTo>
                    <a:pt x="106" y="93"/>
                  </a:moveTo>
                  <a:lnTo>
                    <a:pt x="106" y="64"/>
                  </a:lnTo>
                  <a:lnTo>
                    <a:pt x="118" y="41"/>
                  </a:lnTo>
                  <a:lnTo>
                    <a:pt x="129" y="17"/>
                  </a:lnTo>
                  <a:lnTo>
                    <a:pt x="147" y="0"/>
                  </a:lnTo>
                  <a:lnTo>
                    <a:pt x="118" y="11"/>
                  </a:lnTo>
                  <a:lnTo>
                    <a:pt x="82" y="23"/>
                  </a:lnTo>
                  <a:lnTo>
                    <a:pt x="53" y="46"/>
                  </a:lnTo>
                  <a:lnTo>
                    <a:pt x="24" y="76"/>
                  </a:lnTo>
                  <a:lnTo>
                    <a:pt x="0" y="105"/>
                  </a:lnTo>
                  <a:lnTo>
                    <a:pt x="6" y="146"/>
                  </a:lnTo>
                  <a:lnTo>
                    <a:pt x="30" y="164"/>
                  </a:lnTo>
                  <a:lnTo>
                    <a:pt x="59" y="175"/>
                  </a:lnTo>
                  <a:lnTo>
                    <a:pt x="106" y="193"/>
                  </a:lnTo>
                  <a:lnTo>
                    <a:pt x="188" y="205"/>
                  </a:lnTo>
                  <a:lnTo>
                    <a:pt x="153" y="187"/>
                  </a:lnTo>
                  <a:lnTo>
                    <a:pt x="129" y="164"/>
                  </a:lnTo>
                  <a:lnTo>
                    <a:pt x="112" y="128"/>
                  </a:lnTo>
                  <a:lnTo>
                    <a:pt x="112" y="93"/>
                  </a:lnTo>
                  <a:lnTo>
                    <a:pt x="106" y="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92217" name="Freeform 56"/>
            <p:cNvSpPr>
              <a:spLocks/>
            </p:cNvSpPr>
            <p:nvPr/>
          </p:nvSpPr>
          <p:spPr bwMode="auto">
            <a:xfrm>
              <a:off x="3935" y="2962"/>
              <a:ext cx="82" cy="76"/>
            </a:xfrm>
            <a:custGeom>
              <a:avLst/>
              <a:gdLst>
                <a:gd name="T0" fmla="*/ 82 w 82"/>
                <a:gd name="T1" fmla="*/ 41 h 76"/>
                <a:gd name="T2" fmla="*/ 76 w 82"/>
                <a:gd name="T3" fmla="*/ 53 h 76"/>
                <a:gd name="T4" fmla="*/ 70 w 82"/>
                <a:gd name="T5" fmla="*/ 70 h 76"/>
                <a:gd name="T6" fmla="*/ 58 w 82"/>
                <a:gd name="T7" fmla="*/ 76 h 76"/>
                <a:gd name="T8" fmla="*/ 41 w 82"/>
                <a:gd name="T9" fmla="*/ 76 h 76"/>
                <a:gd name="T10" fmla="*/ 29 w 82"/>
                <a:gd name="T11" fmla="*/ 76 h 76"/>
                <a:gd name="T12" fmla="*/ 11 w 82"/>
                <a:gd name="T13" fmla="*/ 70 h 76"/>
                <a:gd name="T14" fmla="*/ 5 w 82"/>
                <a:gd name="T15" fmla="*/ 53 h 76"/>
                <a:gd name="T16" fmla="*/ 0 w 82"/>
                <a:gd name="T17" fmla="*/ 41 h 76"/>
                <a:gd name="T18" fmla="*/ 5 w 82"/>
                <a:gd name="T19" fmla="*/ 23 h 76"/>
                <a:gd name="T20" fmla="*/ 11 w 82"/>
                <a:gd name="T21" fmla="*/ 12 h 76"/>
                <a:gd name="T22" fmla="*/ 29 w 82"/>
                <a:gd name="T23" fmla="*/ 6 h 76"/>
                <a:gd name="T24" fmla="*/ 41 w 82"/>
                <a:gd name="T25" fmla="*/ 0 h 76"/>
                <a:gd name="T26" fmla="*/ 58 w 82"/>
                <a:gd name="T27" fmla="*/ 6 h 76"/>
                <a:gd name="T28" fmla="*/ 70 w 82"/>
                <a:gd name="T29" fmla="*/ 12 h 76"/>
                <a:gd name="T30" fmla="*/ 76 w 82"/>
                <a:gd name="T31" fmla="*/ 23 h 76"/>
                <a:gd name="T32" fmla="*/ 76 w 82"/>
                <a:gd name="T33" fmla="*/ 41 h 76"/>
                <a:gd name="T34" fmla="*/ 82 w 82"/>
                <a:gd name="T35" fmla="*/ 41 h 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2" h="76">
                  <a:moveTo>
                    <a:pt x="82" y="41"/>
                  </a:moveTo>
                  <a:lnTo>
                    <a:pt x="76" y="53"/>
                  </a:lnTo>
                  <a:lnTo>
                    <a:pt x="70" y="70"/>
                  </a:lnTo>
                  <a:lnTo>
                    <a:pt x="58" y="76"/>
                  </a:lnTo>
                  <a:lnTo>
                    <a:pt x="41" y="76"/>
                  </a:lnTo>
                  <a:lnTo>
                    <a:pt x="29" y="76"/>
                  </a:lnTo>
                  <a:lnTo>
                    <a:pt x="11" y="70"/>
                  </a:lnTo>
                  <a:lnTo>
                    <a:pt x="5" y="53"/>
                  </a:lnTo>
                  <a:lnTo>
                    <a:pt x="0" y="41"/>
                  </a:lnTo>
                  <a:lnTo>
                    <a:pt x="5" y="23"/>
                  </a:lnTo>
                  <a:lnTo>
                    <a:pt x="11" y="12"/>
                  </a:lnTo>
                  <a:lnTo>
                    <a:pt x="29" y="6"/>
                  </a:lnTo>
                  <a:lnTo>
                    <a:pt x="41" y="0"/>
                  </a:lnTo>
                  <a:lnTo>
                    <a:pt x="58" y="6"/>
                  </a:lnTo>
                  <a:lnTo>
                    <a:pt x="70" y="12"/>
                  </a:lnTo>
                  <a:lnTo>
                    <a:pt x="76" y="23"/>
                  </a:lnTo>
                  <a:lnTo>
                    <a:pt x="76" y="41"/>
                  </a:lnTo>
                  <a:lnTo>
                    <a:pt x="82" y="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92218" name="Freeform 57"/>
            <p:cNvSpPr>
              <a:spLocks/>
            </p:cNvSpPr>
            <p:nvPr/>
          </p:nvSpPr>
          <p:spPr bwMode="auto">
            <a:xfrm>
              <a:off x="4011" y="2944"/>
              <a:ext cx="29" cy="30"/>
            </a:xfrm>
            <a:custGeom>
              <a:avLst/>
              <a:gdLst>
                <a:gd name="T0" fmla="*/ 29 w 29"/>
                <a:gd name="T1" fmla="*/ 18 h 30"/>
                <a:gd name="T2" fmla="*/ 23 w 29"/>
                <a:gd name="T3" fmla="*/ 30 h 30"/>
                <a:gd name="T4" fmla="*/ 11 w 29"/>
                <a:gd name="T5" fmla="*/ 30 h 30"/>
                <a:gd name="T6" fmla="*/ 6 w 29"/>
                <a:gd name="T7" fmla="*/ 30 h 30"/>
                <a:gd name="T8" fmla="*/ 0 w 29"/>
                <a:gd name="T9" fmla="*/ 18 h 30"/>
                <a:gd name="T10" fmla="*/ 6 w 29"/>
                <a:gd name="T11" fmla="*/ 6 h 30"/>
                <a:gd name="T12" fmla="*/ 11 w 29"/>
                <a:gd name="T13" fmla="*/ 0 h 30"/>
                <a:gd name="T14" fmla="*/ 23 w 29"/>
                <a:gd name="T15" fmla="*/ 6 h 30"/>
                <a:gd name="T16" fmla="*/ 23 w 29"/>
                <a:gd name="T17" fmla="*/ 18 h 30"/>
                <a:gd name="T18" fmla="*/ 29 w 29"/>
                <a:gd name="T19" fmla="*/ 18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 h="30">
                  <a:moveTo>
                    <a:pt x="29" y="18"/>
                  </a:moveTo>
                  <a:lnTo>
                    <a:pt x="23" y="30"/>
                  </a:lnTo>
                  <a:lnTo>
                    <a:pt x="11" y="30"/>
                  </a:lnTo>
                  <a:lnTo>
                    <a:pt x="6" y="30"/>
                  </a:lnTo>
                  <a:lnTo>
                    <a:pt x="0" y="18"/>
                  </a:lnTo>
                  <a:lnTo>
                    <a:pt x="6" y="6"/>
                  </a:lnTo>
                  <a:lnTo>
                    <a:pt x="11" y="0"/>
                  </a:lnTo>
                  <a:lnTo>
                    <a:pt x="23" y="6"/>
                  </a:lnTo>
                  <a:lnTo>
                    <a:pt x="23" y="18"/>
                  </a:lnTo>
                  <a:lnTo>
                    <a:pt x="29"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92219" name="Freeform 58"/>
            <p:cNvSpPr>
              <a:spLocks/>
            </p:cNvSpPr>
            <p:nvPr/>
          </p:nvSpPr>
          <p:spPr bwMode="auto">
            <a:xfrm rot="-942452">
              <a:off x="3507" y="1728"/>
              <a:ext cx="381" cy="144"/>
            </a:xfrm>
            <a:custGeom>
              <a:avLst/>
              <a:gdLst>
                <a:gd name="T0" fmla="*/ 391 w 228"/>
                <a:gd name="T1" fmla="*/ 695 h 105"/>
                <a:gd name="T2" fmla="*/ 0 w 228"/>
                <a:gd name="T3" fmla="*/ 429 h 105"/>
                <a:gd name="T4" fmla="*/ 4602 w 228"/>
                <a:gd name="T5" fmla="*/ 0 h 105"/>
                <a:gd name="T6" fmla="*/ 4965 w 228"/>
                <a:gd name="T7" fmla="*/ 273 h 105"/>
                <a:gd name="T8" fmla="*/ 500 w 228"/>
                <a:gd name="T9" fmla="*/ 695 h 105"/>
                <a:gd name="T10" fmla="*/ 391 w 228"/>
                <a:gd name="T11" fmla="*/ 695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8" h="105">
                  <a:moveTo>
                    <a:pt x="18" y="105"/>
                  </a:moveTo>
                  <a:lnTo>
                    <a:pt x="0" y="64"/>
                  </a:lnTo>
                  <a:lnTo>
                    <a:pt x="211" y="0"/>
                  </a:lnTo>
                  <a:lnTo>
                    <a:pt x="228" y="41"/>
                  </a:lnTo>
                  <a:lnTo>
                    <a:pt x="23" y="105"/>
                  </a:lnTo>
                  <a:lnTo>
                    <a:pt x="18" y="105"/>
                  </a:lnTo>
                  <a:close/>
                </a:path>
              </a:pathLst>
            </a:custGeom>
            <a:solidFill>
              <a:srgbClr val="000000"/>
            </a:solidFill>
            <a:ln w="3175" cmpd="sng">
              <a:solidFill>
                <a:srgbClr val="000000"/>
              </a:solidFill>
              <a:round/>
              <a:headEnd/>
              <a:tailEnd/>
            </a:ln>
          </p:spPr>
          <p:txBody>
            <a:bodyPr/>
            <a:lstStyle/>
            <a:p>
              <a:endParaRPr lang="fr-FR"/>
            </a:p>
          </p:txBody>
        </p:sp>
        <p:sp>
          <p:nvSpPr>
            <p:cNvPr id="92220" name="Freeform 59"/>
            <p:cNvSpPr>
              <a:spLocks/>
            </p:cNvSpPr>
            <p:nvPr/>
          </p:nvSpPr>
          <p:spPr bwMode="auto">
            <a:xfrm>
              <a:off x="3478" y="2429"/>
              <a:ext cx="269" cy="345"/>
            </a:xfrm>
            <a:custGeom>
              <a:avLst/>
              <a:gdLst>
                <a:gd name="T0" fmla="*/ 234 w 269"/>
                <a:gd name="T1" fmla="*/ 345 h 345"/>
                <a:gd name="T2" fmla="*/ 0 w 269"/>
                <a:gd name="T3" fmla="*/ 23 h 345"/>
                <a:gd name="T4" fmla="*/ 35 w 269"/>
                <a:gd name="T5" fmla="*/ 0 h 345"/>
                <a:gd name="T6" fmla="*/ 269 w 269"/>
                <a:gd name="T7" fmla="*/ 322 h 345"/>
                <a:gd name="T8" fmla="*/ 240 w 269"/>
                <a:gd name="T9" fmla="*/ 345 h 345"/>
                <a:gd name="T10" fmla="*/ 234 w 269"/>
                <a:gd name="T11" fmla="*/ 345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9" h="345">
                  <a:moveTo>
                    <a:pt x="234" y="345"/>
                  </a:moveTo>
                  <a:lnTo>
                    <a:pt x="0" y="23"/>
                  </a:lnTo>
                  <a:lnTo>
                    <a:pt x="35" y="0"/>
                  </a:lnTo>
                  <a:lnTo>
                    <a:pt x="269" y="322"/>
                  </a:lnTo>
                  <a:lnTo>
                    <a:pt x="240" y="345"/>
                  </a:lnTo>
                  <a:lnTo>
                    <a:pt x="234" y="345"/>
                  </a:lnTo>
                  <a:close/>
                </a:path>
              </a:pathLst>
            </a:custGeom>
            <a:solidFill>
              <a:srgbClr val="000000"/>
            </a:solidFill>
            <a:ln w="38100" cmpd="sng">
              <a:solidFill>
                <a:srgbClr val="000000"/>
              </a:solidFill>
              <a:round/>
              <a:headEnd/>
              <a:tailEnd/>
            </a:ln>
          </p:spPr>
          <p:txBody>
            <a:bodyPr/>
            <a:lstStyle/>
            <a:p>
              <a:endParaRPr lang="fr-FR"/>
            </a:p>
          </p:txBody>
        </p:sp>
        <p:sp>
          <p:nvSpPr>
            <p:cNvPr id="92221" name="Freeform 60"/>
            <p:cNvSpPr>
              <a:spLocks/>
            </p:cNvSpPr>
            <p:nvPr/>
          </p:nvSpPr>
          <p:spPr bwMode="auto">
            <a:xfrm>
              <a:off x="3802" y="1248"/>
              <a:ext cx="662" cy="662"/>
            </a:xfrm>
            <a:custGeom>
              <a:avLst/>
              <a:gdLst>
                <a:gd name="T0" fmla="*/ 662 w 662"/>
                <a:gd name="T1" fmla="*/ 328 h 662"/>
                <a:gd name="T2" fmla="*/ 656 w 662"/>
                <a:gd name="T3" fmla="*/ 398 h 662"/>
                <a:gd name="T4" fmla="*/ 633 w 662"/>
                <a:gd name="T5" fmla="*/ 457 h 662"/>
                <a:gd name="T6" fmla="*/ 604 w 662"/>
                <a:gd name="T7" fmla="*/ 515 h 662"/>
                <a:gd name="T8" fmla="*/ 563 w 662"/>
                <a:gd name="T9" fmla="*/ 562 h 662"/>
                <a:gd name="T10" fmla="*/ 516 w 662"/>
                <a:gd name="T11" fmla="*/ 603 h 662"/>
                <a:gd name="T12" fmla="*/ 457 w 662"/>
                <a:gd name="T13" fmla="*/ 632 h 662"/>
                <a:gd name="T14" fmla="*/ 399 w 662"/>
                <a:gd name="T15" fmla="*/ 656 h 662"/>
                <a:gd name="T16" fmla="*/ 328 w 662"/>
                <a:gd name="T17" fmla="*/ 662 h 662"/>
                <a:gd name="T18" fmla="*/ 264 w 662"/>
                <a:gd name="T19" fmla="*/ 656 h 662"/>
                <a:gd name="T20" fmla="*/ 199 w 662"/>
                <a:gd name="T21" fmla="*/ 632 h 662"/>
                <a:gd name="T22" fmla="*/ 147 w 662"/>
                <a:gd name="T23" fmla="*/ 603 h 662"/>
                <a:gd name="T24" fmla="*/ 94 w 662"/>
                <a:gd name="T25" fmla="*/ 562 h 662"/>
                <a:gd name="T26" fmla="*/ 53 w 662"/>
                <a:gd name="T27" fmla="*/ 515 h 662"/>
                <a:gd name="T28" fmla="*/ 24 w 662"/>
                <a:gd name="T29" fmla="*/ 457 h 662"/>
                <a:gd name="T30" fmla="*/ 6 w 662"/>
                <a:gd name="T31" fmla="*/ 398 h 662"/>
                <a:gd name="T32" fmla="*/ 0 w 662"/>
                <a:gd name="T33" fmla="*/ 328 h 662"/>
                <a:gd name="T34" fmla="*/ 6 w 662"/>
                <a:gd name="T35" fmla="*/ 263 h 662"/>
                <a:gd name="T36" fmla="*/ 24 w 662"/>
                <a:gd name="T37" fmla="*/ 199 h 662"/>
                <a:gd name="T38" fmla="*/ 53 w 662"/>
                <a:gd name="T39" fmla="*/ 146 h 662"/>
                <a:gd name="T40" fmla="*/ 94 w 662"/>
                <a:gd name="T41" fmla="*/ 94 h 662"/>
                <a:gd name="T42" fmla="*/ 147 w 662"/>
                <a:gd name="T43" fmla="*/ 53 h 662"/>
                <a:gd name="T44" fmla="*/ 199 w 662"/>
                <a:gd name="T45" fmla="*/ 23 h 662"/>
                <a:gd name="T46" fmla="*/ 264 w 662"/>
                <a:gd name="T47" fmla="*/ 6 h 662"/>
                <a:gd name="T48" fmla="*/ 328 w 662"/>
                <a:gd name="T49" fmla="*/ 0 h 662"/>
                <a:gd name="T50" fmla="*/ 399 w 662"/>
                <a:gd name="T51" fmla="*/ 6 h 662"/>
                <a:gd name="T52" fmla="*/ 457 w 662"/>
                <a:gd name="T53" fmla="*/ 23 h 662"/>
                <a:gd name="T54" fmla="*/ 516 w 662"/>
                <a:gd name="T55" fmla="*/ 53 h 662"/>
                <a:gd name="T56" fmla="*/ 563 w 662"/>
                <a:gd name="T57" fmla="*/ 94 h 662"/>
                <a:gd name="T58" fmla="*/ 604 w 662"/>
                <a:gd name="T59" fmla="*/ 146 h 662"/>
                <a:gd name="T60" fmla="*/ 633 w 662"/>
                <a:gd name="T61" fmla="*/ 199 h 662"/>
                <a:gd name="T62" fmla="*/ 656 w 662"/>
                <a:gd name="T63" fmla="*/ 263 h 662"/>
                <a:gd name="T64" fmla="*/ 656 w 662"/>
                <a:gd name="T65" fmla="*/ 328 h 662"/>
                <a:gd name="T66" fmla="*/ 662 w 662"/>
                <a:gd name="T67" fmla="*/ 328 h 66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62" h="662">
                  <a:moveTo>
                    <a:pt x="662" y="328"/>
                  </a:moveTo>
                  <a:lnTo>
                    <a:pt x="656" y="398"/>
                  </a:lnTo>
                  <a:lnTo>
                    <a:pt x="633" y="457"/>
                  </a:lnTo>
                  <a:lnTo>
                    <a:pt x="604" y="515"/>
                  </a:lnTo>
                  <a:lnTo>
                    <a:pt x="563" y="562"/>
                  </a:lnTo>
                  <a:lnTo>
                    <a:pt x="516" y="603"/>
                  </a:lnTo>
                  <a:lnTo>
                    <a:pt x="457" y="632"/>
                  </a:lnTo>
                  <a:lnTo>
                    <a:pt x="399" y="656"/>
                  </a:lnTo>
                  <a:lnTo>
                    <a:pt x="328" y="662"/>
                  </a:lnTo>
                  <a:lnTo>
                    <a:pt x="264" y="656"/>
                  </a:lnTo>
                  <a:lnTo>
                    <a:pt x="199" y="632"/>
                  </a:lnTo>
                  <a:lnTo>
                    <a:pt x="147" y="603"/>
                  </a:lnTo>
                  <a:lnTo>
                    <a:pt x="94" y="562"/>
                  </a:lnTo>
                  <a:lnTo>
                    <a:pt x="53" y="515"/>
                  </a:lnTo>
                  <a:lnTo>
                    <a:pt x="24" y="457"/>
                  </a:lnTo>
                  <a:lnTo>
                    <a:pt x="6" y="398"/>
                  </a:lnTo>
                  <a:lnTo>
                    <a:pt x="0" y="328"/>
                  </a:lnTo>
                  <a:lnTo>
                    <a:pt x="6" y="263"/>
                  </a:lnTo>
                  <a:lnTo>
                    <a:pt x="24" y="199"/>
                  </a:lnTo>
                  <a:lnTo>
                    <a:pt x="53" y="146"/>
                  </a:lnTo>
                  <a:lnTo>
                    <a:pt x="94" y="94"/>
                  </a:lnTo>
                  <a:lnTo>
                    <a:pt x="147" y="53"/>
                  </a:lnTo>
                  <a:lnTo>
                    <a:pt x="199" y="23"/>
                  </a:lnTo>
                  <a:lnTo>
                    <a:pt x="264" y="6"/>
                  </a:lnTo>
                  <a:lnTo>
                    <a:pt x="328" y="0"/>
                  </a:lnTo>
                  <a:lnTo>
                    <a:pt x="399" y="6"/>
                  </a:lnTo>
                  <a:lnTo>
                    <a:pt x="457" y="23"/>
                  </a:lnTo>
                  <a:lnTo>
                    <a:pt x="516" y="53"/>
                  </a:lnTo>
                  <a:lnTo>
                    <a:pt x="563" y="94"/>
                  </a:lnTo>
                  <a:lnTo>
                    <a:pt x="604" y="146"/>
                  </a:lnTo>
                  <a:lnTo>
                    <a:pt x="633" y="199"/>
                  </a:lnTo>
                  <a:lnTo>
                    <a:pt x="656" y="263"/>
                  </a:lnTo>
                  <a:lnTo>
                    <a:pt x="656" y="328"/>
                  </a:lnTo>
                  <a:lnTo>
                    <a:pt x="662" y="3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92222" name="Freeform 61"/>
            <p:cNvSpPr>
              <a:spLocks/>
            </p:cNvSpPr>
            <p:nvPr/>
          </p:nvSpPr>
          <p:spPr bwMode="auto">
            <a:xfrm>
              <a:off x="3820" y="1283"/>
              <a:ext cx="498" cy="551"/>
            </a:xfrm>
            <a:custGeom>
              <a:avLst/>
              <a:gdLst>
                <a:gd name="T0" fmla="*/ 164 w 498"/>
                <a:gd name="T1" fmla="*/ 53 h 551"/>
                <a:gd name="T2" fmla="*/ 152 w 498"/>
                <a:gd name="T3" fmla="*/ 23 h 551"/>
                <a:gd name="T4" fmla="*/ 53 w 498"/>
                <a:gd name="T5" fmla="*/ 117 h 551"/>
                <a:gd name="T6" fmla="*/ 6 w 498"/>
                <a:gd name="T7" fmla="*/ 246 h 551"/>
                <a:gd name="T8" fmla="*/ 6 w 498"/>
                <a:gd name="T9" fmla="*/ 369 h 551"/>
                <a:gd name="T10" fmla="*/ 76 w 498"/>
                <a:gd name="T11" fmla="*/ 498 h 551"/>
                <a:gd name="T12" fmla="*/ 123 w 498"/>
                <a:gd name="T13" fmla="*/ 498 h 551"/>
                <a:gd name="T14" fmla="*/ 158 w 498"/>
                <a:gd name="T15" fmla="*/ 545 h 551"/>
                <a:gd name="T16" fmla="*/ 228 w 498"/>
                <a:gd name="T17" fmla="*/ 545 h 551"/>
                <a:gd name="T18" fmla="*/ 375 w 498"/>
                <a:gd name="T19" fmla="*/ 451 h 551"/>
                <a:gd name="T20" fmla="*/ 463 w 498"/>
                <a:gd name="T21" fmla="*/ 346 h 551"/>
                <a:gd name="T22" fmla="*/ 498 w 498"/>
                <a:gd name="T23" fmla="*/ 211 h 551"/>
                <a:gd name="T24" fmla="*/ 451 w 498"/>
                <a:gd name="T25" fmla="*/ 70 h 551"/>
                <a:gd name="T26" fmla="*/ 316 w 498"/>
                <a:gd name="T27" fmla="*/ 0 h 551"/>
                <a:gd name="T28" fmla="*/ 187 w 498"/>
                <a:gd name="T29" fmla="*/ 469 h 551"/>
                <a:gd name="T30" fmla="*/ 152 w 498"/>
                <a:gd name="T31" fmla="*/ 398 h 551"/>
                <a:gd name="T32" fmla="*/ 181 w 498"/>
                <a:gd name="T33" fmla="*/ 328 h 551"/>
                <a:gd name="T34" fmla="*/ 193 w 498"/>
                <a:gd name="T35" fmla="*/ 246 h 551"/>
                <a:gd name="T36" fmla="*/ 187 w 498"/>
                <a:gd name="T37" fmla="*/ 240 h 551"/>
                <a:gd name="T38" fmla="*/ 258 w 498"/>
                <a:gd name="T39" fmla="*/ 287 h 551"/>
                <a:gd name="T40" fmla="*/ 275 w 498"/>
                <a:gd name="T41" fmla="*/ 305 h 551"/>
                <a:gd name="T42" fmla="*/ 193 w 498"/>
                <a:gd name="T43" fmla="*/ 287 h 551"/>
                <a:gd name="T44" fmla="*/ 181 w 498"/>
                <a:gd name="T45" fmla="*/ 351 h 551"/>
                <a:gd name="T46" fmla="*/ 158 w 498"/>
                <a:gd name="T47" fmla="*/ 404 h 551"/>
                <a:gd name="T48" fmla="*/ 187 w 498"/>
                <a:gd name="T49" fmla="*/ 463 h 551"/>
                <a:gd name="T50" fmla="*/ 445 w 498"/>
                <a:gd name="T51" fmla="*/ 258 h 551"/>
                <a:gd name="T52" fmla="*/ 357 w 498"/>
                <a:gd name="T53" fmla="*/ 416 h 551"/>
                <a:gd name="T54" fmla="*/ 363 w 498"/>
                <a:gd name="T55" fmla="*/ 404 h 551"/>
                <a:gd name="T56" fmla="*/ 422 w 498"/>
                <a:gd name="T57" fmla="*/ 316 h 551"/>
                <a:gd name="T58" fmla="*/ 439 w 498"/>
                <a:gd name="T59" fmla="*/ 205 h 551"/>
                <a:gd name="T60" fmla="*/ 410 w 498"/>
                <a:gd name="T61" fmla="*/ 105 h 551"/>
                <a:gd name="T62" fmla="*/ 351 w 498"/>
                <a:gd name="T63" fmla="*/ 59 h 551"/>
                <a:gd name="T64" fmla="*/ 269 w 498"/>
                <a:gd name="T65" fmla="*/ 59 h 551"/>
                <a:gd name="T66" fmla="*/ 211 w 498"/>
                <a:gd name="T67" fmla="*/ 117 h 551"/>
                <a:gd name="T68" fmla="*/ 240 w 498"/>
                <a:gd name="T69" fmla="*/ 205 h 551"/>
                <a:gd name="T70" fmla="*/ 345 w 498"/>
                <a:gd name="T71" fmla="*/ 281 h 551"/>
                <a:gd name="T72" fmla="*/ 334 w 498"/>
                <a:gd name="T73" fmla="*/ 357 h 551"/>
                <a:gd name="T74" fmla="*/ 258 w 498"/>
                <a:gd name="T75" fmla="*/ 398 h 551"/>
                <a:gd name="T76" fmla="*/ 187 w 498"/>
                <a:gd name="T77" fmla="*/ 439 h 551"/>
                <a:gd name="T78" fmla="*/ 258 w 498"/>
                <a:gd name="T79" fmla="*/ 392 h 551"/>
                <a:gd name="T80" fmla="*/ 328 w 498"/>
                <a:gd name="T81" fmla="*/ 351 h 551"/>
                <a:gd name="T82" fmla="*/ 340 w 498"/>
                <a:gd name="T83" fmla="*/ 275 h 551"/>
                <a:gd name="T84" fmla="*/ 252 w 498"/>
                <a:gd name="T85" fmla="*/ 223 h 551"/>
                <a:gd name="T86" fmla="*/ 217 w 498"/>
                <a:gd name="T87" fmla="*/ 217 h 551"/>
                <a:gd name="T88" fmla="*/ 246 w 498"/>
                <a:gd name="T89" fmla="*/ 258 h 551"/>
                <a:gd name="T90" fmla="*/ 193 w 498"/>
                <a:gd name="T91" fmla="*/ 182 h 551"/>
                <a:gd name="T92" fmla="*/ 193 w 498"/>
                <a:gd name="T93" fmla="*/ 111 h 551"/>
                <a:gd name="T94" fmla="*/ 263 w 498"/>
                <a:gd name="T95" fmla="*/ 41 h 551"/>
                <a:gd name="T96" fmla="*/ 375 w 498"/>
                <a:gd name="T97" fmla="*/ 59 h 551"/>
                <a:gd name="T98" fmla="*/ 433 w 498"/>
                <a:gd name="T99" fmla="*/ 135 h 551"/>
                <a:gd name="T100" fmla="*/ 445 w 498"/>
                <a:gd name="T101" fmla="*/ 228 h 55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98" h="551">
                  <a:moveTo>
                    <a:pt x="258" y="6"/>
                  </a:moveTo>
                  <a:lnTo>
                    <a:pt x="205" y="23"/>
                  </a:lnTo>
                  <a:lnTo>
                    <a:pt x="164" y="53"/>
                  </a:lnTo>
                  <a:lnTo>
                    <a:pt x="176" y="23"/>
                  </a:lnTo>
                  <a:lnTo>
                    <a:pt x="193" y="6"/>
                  </a:lnTo>
                  <a:lnTo>
                    <a:pt x="152" y="23"/>
                  </a:lnTo>
                  <a:lnTo>
                    <a:pt x="117" y="53"/>
                  </a:lnTo>
                  <a:lnTo>
                    <a:pt x="82" y="82"/>
                  </a:lnTo>
                  <a:lnTo>
                    <a:pt x="53" y="117"/>
                  </a:lnTo>
                  <a:lnTo>
                    <a:pt x="29" y="158"/>
                  </a:lnTo>
                  <a:lnTo>
                    <a:pt x="12" y="199"/>
                  </a:lnTo>
                  <a:lnTo>
                    <a:pt x="6" y="246"/>
                  </a:lnTo>
                  <a:lnTo>
                    <a:pt x="0" y="293"/>
                  </a:lnTo>
                  <a:lnTo>
                    <a:pt x="0" y="334"/>
                  </a:lnTo>
                  <a:lnTo>
                    <a:pt x="6" y="369"/>
                  </a:lnTo>
                  <a:lnTo>
                    <a:pt x="17" y="404"/>
                  </a:lnTo>
                  <a:lnTo>
                    <a:pt x="35" y="439"/>
                  </a:lnTo>
                  <a:lnTo>
                    <a:pt x="76" y="498"/>
                  </a:lnTo>
                  <a:lnTo>
                    <a:pt x="129" y="551"/>
                  </a:lnTo>
                  <a:lnTo>
                    <a:pt x="123" y="510"/>
                  </a:lnTo>
                  <a:lnTo>
                    <a:pt x="123" y="498"/>
                  </a:lnTo>
                  <a:lnTo>
                    <a:pt x="135" y="521"/>
                  </a:lnTo>
                  <a:lnTo>
                    <a:pt x="146" y="533"/>
                  </a:lnTo>
                  <a:lnTo>
                    <a:pt x="158" y="545"/>
                  </a:lnTo>
                  <a:lnTo>
                    <a:pt x="181" y="551"/>
                  </a:lnTo>
                  <a:lnTo>
                    <a:pt x="205" y="551"/>
                  </a:lnTo>
                  <a:lnTo>
                    <a:pt x="228" y="545"/>
                  </a:lnTo>
                  <a:lnTo>
                    <a:pt x="246" y="533"/>
                  </a:lnTo>
                  <a:lnTo>
                    <a:pt x="334" y="474"/>
                  </a:lnTo>
                  <a:lnTo>
                    <a:pt x="375" y="451"/>
                  </a:lnTo>
                  <a:lnTo>
                    <a:pt x="410" y="416"/>
                  </a:lnTo>
                  <a:lnTo>
                    <a:pt x="439" y="381"/>
                  </a:lnTo>
                  <a:lnTo>
                    <a:pt x="463" y="346"/>
                  </a:lnTo>
                  <a:lnTo>
                    <a:pt x="486" y="305"/>
                  </a:lnTo>
                  <a:lnTo>
                    <a:pt x="498" y="258"/>
                  </a:lnTo>
                  <a:lnTo>
                    <a:pt x="498" y="211"/>
                  </a:lnTo>
                  <a:lnTo>
                    <a:pt x="492" y="158"/>
                  </a:lnTo>
                  <a:lnTo>
                    <a:pt x="474" y="111"/>
                  </a:lnTo>
                  <a:lnTo>
                    <a:pt x="451" y="70"/>
                  </a:lnTo>
                  <a:lnTo>
                    <a:pt x="416" y="41"/>
                  </a:lnTo>
                  <a:lnTo>
                    <a:pt x="369" y="12"/>
                  </a:lnTo>
                  <a:lnTo>
                    <a:pt x="316" y="0"/>
                  </a:lnTo>
                  <a:lnTo>
                    <a:pt x="263" y="6"/>
                  </a:lnTo>
                  <a:lnTo>
                    <a:pt x="258" y="6"/>
                  </a:lnTo>
                  <a:lnTo>
                    <a:pt x="187" y="469"/>
                  </a:lnTo>
                  <a:lnTo>
                    <a:pt x="170" y="445"/>
                  </a:lnTo>
                  <a:lnTo>
                    <a:pt x="152" y="422"/>
                  </a:lnTo>
                  <a:lnTo>
                    <a:pt x="152" y="398"/>
                  </a:lnTo>
                  <a:lnTo>
                    <a:pt x="158" y="375"/>
                  </a:lnTo>
                  <a:lnTo>
                    <a:pt x="176" y="346"/>
                  </a:lnTo>
                  <a:lnTo>
                    <a:pt x="181" y="328"/>
                  </a:lnTo>
                  <a:lnTo>
                    <a:pt x="187" y="310"/>
                  </a:lnTo>
                  <a:lnTo>
                    <a:pt x="187" y="281"/>
                  </a:lnTo>
                  <a:lnTo>
                    <a:pt x="193" y="246"/>
                  </a:lnTo>
                  <a:lnTo>
                    <a:pt x="170" y="240"/>
                  </a:lnTo>
                  <a:lnTo>
                    <a:pt x="170" y="234"/>
                  </a:lnTo>
                  <a:lnTo>
                    <a:pt x="187" y="240"/>
                  </a:lnTo>
                  <a:lnTo>
                    <a:pt x="199" y="252"/>
                  </a:lnTo>
                  <a:lnTo>
                    <a:pt x="222" y="269"/>
                  </a:lnTo>
                  <a:lnTo>
                    <a:pt x="258" y="287"/>
                  </a:lnTo>
                  <a:lnTo>
                    <a:pt x="293" y="305"/>
                  </a:lnTo>
                  <a:lnTo>
                    <a:pt x="287" y="305"/>
                  </a:lnTo>
                  <a:lnTo>
                    <a:pt x="275" y="305"/>
                  </a:lnTo>
                  <a:lnTo>
                    <a:pt x="234" y="287"/>
                  </a:lnTo>
                  <a:lnTo>
                    <a:pt x="199" y="269"/>
                  </a:lnTo>
                  <a:lnTo>
                    <a:pt x="193" y="287"/>
                  </a:lnTo>
                  <a:lnTo>
                    <a:pt x="199" y="310"/>
                  </a:lnTo>
                  <a:lnTo>
                    <a:pt x="193" y="328"/>
                  </a:lnTo>
                  <a:lnTo>
                    <a:pt x="181" y="351"/>
                  </a:lnTo>
                  <a:lnTo>
                    <a:pt x="170" y="363"/>
                  </a:lnTo>
                  <a:lnTo>
                    <a:pt x="164" y="381"/>
                  </a:lnTo>
                  <a:lnTo>
                    <a:pt x="158" y="404"/>
                  </a:lnTo>
                  <a:lnTo>
                    <a:pt x="158" y="422"/>
                  </a:lnTo>
                  <a:lnTo>
                    <a:pt x="170" y="445"/>
                  </a:lnTo>
                  <a:lnTo>
                    <a:pt x="187" y="463"/>
                  </a:lnTo>
                  <a:lnTo>
                    <a:pt x="187" y="469"/>
                  </a:lnTo>
                  <a:lnTo>
                    <a:pt x="258" y="6"/>
                  </a:lnTo>
                  <a:lnTo>
                    <a:pt x="445" y="258"/>
                  </a:lnTo>
                  <a:lnTo>
                    <a:pt x="427" y="316"/>
                  </a:lnTo>
                  <a:lnTo>
                    <a:pt x="398" y="369"/>
                  </a:lnTo>
                  <a:lnTo>
                    <a:pt x="357" y="416"/>
                  </a:lnTo>
                  <a:lnTo>
                    <a:pt x="304" y="451"/>
                  </a:lnTo>
                  <a:lnTo>
                    <a:pt x="304" y="445"/>
                  </a:lnTo>
                  <a:lnTo>
                    <a:pt x="363" y="404"/>
                  </a:lnTo>
                  <a:lnTo>
                    <a:pt x="386" y="375"/>
                  </a:lnTo>
                  <a:lnTo>
                    <a:pt x="404" y="346"/>
                  </a:lnTo>
                  <a:lnTo>
                    <a:pt x="422" y="316"/>
                  </a:lnTo>
                  <a:lnTo>
                    <a:pt x="433" y="275"/>
                  </a:lnTo>
                  <a:lnTo>
                    <a:pt x="439" y="240"/>
                  </a:lnTo>
                  <a:lnTo>
                    <a:pt x="439" y="205"/>
                  </a:lnTo>
                  <a:lnTo>
                    <a:pt x="439" y="170"/>
                  </a:lnTo>
                  <a:lnTo>
                    <a:pt x="427" y="135"/>
                  </a:lnTo>
                  <a:lnTo>
                    <a:pt x="410" y="105"/>
                  </a:lnTo>
                  <a:lnTo>
                    <a:pt x="386" y="82"/>
                  </a:lnTo>
                  <a:lnTo>
                    <a:pt x="381" y="76"/>
                  </a:lnTo>
                  <a:lnTo>
                    <a:pt x="351" y="59"/>
                  </a:lnTo>
                  <a:lnTo>
                    <a:pt x="322" y="53"/>
                  </a:lnTo>
                  <a:lnTo>
                    <a:pt x="299" y="53"/>
                  </a:lnTo>
                  <a:lnTo>
                    <a:pt x="269" y="59"/>
                  </a:lnTo>
                  <a:lnTo>
                    <a:pt x="246" y="70"/>
                  </a:lnTo>
                  <a:lnTo>
                    <a:pt x="228" y="88"/>
                  </a:lnTo>
                  <a:lnTo>
                    <a:pt x="211" y="117"/>
                  </a:lnTo>
                  <a:lnTo>
                    <a:pt x="199" y="146"/>
                  </a:lnTo>
                  <a:lnTo>
                    <a:pt x="199" y="176"/>
                  </a:lnTo>
                  <a:lnTo>
                    <a:pt x="240" y="205"/>
                  </a:lnTo>
                  <a:lnTo>
                    <a:pt x="287" y="228"/>
                  </a:lnTo>
                  <a:lnTo>
                    <a:pt x="328" y="258"/>
                  </a:lnTo>
                  <a:lnTo>
                    <a:pt x="345" y="281"/>
                  </a:lnTo>
                  <a:lnTo>
                    <a:pt x="351" y="305"/>
                  </a:lnTo>
                  <a:lnTo>
                    <a:pt x="345" y="334"/>
                  </a:lnTo>
                  <a:lnTo>
                    <a:pt x="334" y="357"/>
                  </a:lnTo>
                  <a:lnTo>
                    <a:pt x="310" y="375"/>
                  </a:lnTo>
                  <a:lnTo>
                    <a:pt x="287" y="387"/>
                  </a:lnTo>
                  <a:lnTo>
                    <a:pt x="258" y="398"/>
                  </a:lnTo>
                  <a:lnTo>
                    <a:pt x="228" y="416"/>
                  </a:lnTo>
                  <a:lnTo>
                    <a:pt x="211" y="428"/>
                  </a:lnTo>
                  <a:lnTo>
                    <a:pt x="187" y="439"/>
                  </a:lnTo>
                  <a:lnTo>
                    <a:pt x="211" y="422"/>
                  </a:lnTo>
                  <a:lnTo>
                    <a:pt x="228" y="404"/>
                  </a:lnTo>
                  <a:lnTo>
                    <a:pt x="258" y="392"/>
                  </a:lnTo>
                  <a:lnTo>
                    <a:pt x="281" y="387"/>
                  </a:lnTo>
                  <a:lnTo>
                    <a:pt x="310" y="369"/>
                  </a:lnTo>
                  <a:lnTo>
                    <a:pt x="328" y="351"/>
                  </a:lnTo>
                  <a:lnTo>
                    <a:pt x="345" y="328"/>
                  </a:lnTo>
                  <a:lnTo>
                    <a:pt x="345" y="299"/>
                  </a:lnTo>
                  <a:lnTo>
                    <a:pt x="340" y="275"/>
                  </a:lnTo>
                  <a:lnTo>
                    <a:pt x="316" y="258"/>
                  </a:lnTo>
                  <a:lnTo>
                    <a:pt x="299" y="246"/>
                  </a:lnTo>
                  <a:lnTo>
                    <a:pt x="252" y="223"/>
                  </a:lnTo>
                  <a:lnTo>
                    <a:pt x="252" y="228"/>
                  </a:lnTo>
                  <a:lnTo>
                    <a:pt x="211" y="199"/>
                  </a:lnTo>
                  <a:lnTo>
                    <a:pt x="217" y="217"/>
                  </a:lnTo>
                  <a:lnTo>
                    <a:pt x="222" y="228"/>
                  </a:lnTo>
                  <a:lnTo>
                    <a:pt x="252" y="258"/>
                  </a:lnTo>
                  <a:lnTo>
                    <a:pt x="246" y="258"/>
                  </a:lnTo>
                  <a:lnTo>
                    <a:pt x="217" y="223"/>
                  </a:lnTo>
                  <a:lnTo>
                    <a:pt x="199" y="205"/>
                  </a:lnTo>
                  <a:lnTo>
                    <a:pt x="193" y="182"/>
                  </a:lnTo>
                  <a:lnTo>
                    <a:pt x="187" y="158"/>
                  </a:lnTo>
                  <a:lnTo>
                    <a:pt x="187" y="135"/>
                  </a:lnTo>
                  <a:lnTo>
                    <a:pt x="193" y="111"/>
                  </a:lnTo>
                  <a:lnTo>
                    <a:pt x="205" y="88"/>
                  </a:lnTo>
                  <a:lnTo>
                    <a:pt x="228" y="59"/>
                  </a:lnTo>
                  <a:lnTo>
                    <a:pt x="263" y="41"/>
                  </a:lnTo>
                  <a:lnTo>
                    <a:pt x="304" y="35"/>
                  </a:lnTo>
                  <a:lnTo>
                    <a:pt x="345" y="47"/>
                  </a:lnTo>
                  <a:lnTo>
                    <a:pt x="375" y="59"/>
                  </a:lnTo>
                  <a:lnTo>
                    <a:pt x="398" y="82"/>
                  </a:lnTo>
                  <a:lnTo>
                    <a:pt x="416" y="105"/>
                  </a:lnTo>
                  <a:lnTo>
                    <a:pt x="433" y="135"/>
                  </a:lnTo>
                  <a:lnTo>
                    <a:pt x="439" y="164"/>
                  </a:lnTo>
                  <a:lnTo>
                    <a:pt x="445" y="193"/>
                  </a:lnTo>
                  <a:lnTo>
                    <a:pt x="445" y="228"/>
                  </a:lnTo>
                  <a:lnTo>
                    <a:pt x="445" y="258"/>
                  </a:lnTo>
                  <a:lnTo>
                    <a:pt x="258"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grpSp>
      <p:sp>
        <p:nvSpPr>
          <p:cNvPr id="103486" name="Text Box 62"/>
          <p:cNvSpPr txBox="1">
            <a:spLocks noChangeArrowheads="1"/>
          </p:cNvSpPr>
          <p:nvPr/>
        </p:nvSpPr>
        <p:spPr bwMode="auto">
          <a:xfrm>
            <a:off x="6689725" y="2009775"/>
            <a:ext cx="12906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3200" dirty="0">
                <a:solidFill>
                  <a:srgbClr val="B5DAFF"/>
                </a:solidFill>
                <a:cs typeface="Arial" charset="0"/>
              </a:rPr>
              <a:t>verbal</a:t>
            </a:r>
            <a:endParaRPr lang="en-US" sz="3200" dirty="0">
              <a:solidFill>
                <a:srgbClr val="F9FFFD"/>
              </a:solidFill>
              <a:cs typeface="Arial" charset="0"/>
            </a:endParaRPr>
          </a:p>
        </p:txBody>
      </p:sp>
      <p:sp>
        <p:nvSpPr>
          <p:cNvPr id="103487" name="Text Box 63"/>
          <p:cNvSpPr txBox="1">
            <a:spLocks noChangeArrowheads="1"/>
          </p:cNvSpPr>
          <p:nvPr/>
        </p:nvSpPr>
        <p:spPr bwMode="auto">
          <a:xfrm>
            <a:off x="6613525" y="3914775"/>
            <a:ext cx="123383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3200" dirty="0" err="1" smtClean="0">
                <a:solidFill>
                  <a:srgbClr val="B5DAFF"/>
                </a:solidFill>
                <a:cs typeface="Arial" charset="0"/>
              </a:rPr>
              <a:t>visuel</a:t>
            </a:r>
            <a:endParaRPr lang="en-US" sz="3200" dirty="0">
              <a:solidFill>
                <a:srgbClr val="B5DAFF"/>
              </a:solidFill>
              <a:cs typeface="Arial" charset="0"/>
            </a:endParaRPr>
          </a:p>
          <a:p>
            <a:pPr eaLnBrk="1" hangingPunct="1">
              <a:defRPr/>
            </a:pPr>
            <a:endParaRPr lang="en-US" b="1" dirty="0">
              <a:latin typeface="Times New Roman" charset="0"/>
              <a:ea typeface="Arial" charset="0"/>
              <a:cs typeface="Arial" charset="0"/>
            </a:endParaRPr>
          </a:p>
        </p:txBody>
      </p:sp>
      <p:sp>
        <p:nvSpPr>
          <p:cNvPr id="2" name="Espace réservé du pied de page 1"/>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259972202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026"/>
          <p:cNvSpPr>
            <a:spLocks noGrp="1" noChangeArrowheads="1"/>
          </p:cNvSpPr>
          <p:nvPr>
            <p:ph type="title"/>
          </p:nvPr>
        </p:nvSpPr>
        <p:spPr>
          <a:xfrm>
            <a:off x="-228600" y="609600"/>
            <a:ext cx="8534400" cy="1143000"/>
          </a:xfrm>
        </p:spPr>
        <p:txBody>
          <a:bodyPr/>
          <a:lstStyle/>
          <a:p>
            <a:r>
              <a:rPr lang="en-US" sz="3600" dirty="0">
                <a:latin typeface="Gill Sans" charset="0"/>
                <a:ea typeface="ＭＳ Ｐゴシック" charset="0"/>
                <a:cs typeface="ＭＳ Ｐゴシック" charset="0"/>
              </a:rPr>
              <a:t>   </a:t>
            </a:r>
            <a:r>
              <a:rPr lang="en-US" sz="3600" dirty="0" smtClean="0">
                <a:latin typeface="Gill Sans" charset="0"/>
                <a:ea typeface="ＭＳ Ｐゴシック" charset="0"/>
                <a:cs typeface="ＭＳ Ｐゴシック" charset="0"/>
              </a:rPr>
              <a:t>Si </a:t>
            </a:r>
            <a:r>
              <a:rPr lang="en-US" sz="3600" dirty="0" err="1" smtClean="0">
                <a:latin typeface="Gill Sans" charset="0"/>
                <a:ea typeface="ＭＳ Ｐゴシック" charset="0"/>
                <a:cs typeface="ＭＳ Ｐゴシック" charset="0"/>
              </a:rPr>
              <a:t>vous</a:t>
            </a:r>
            <a:r>
              <a:rPr lang="en-US" sz="3600" dirty="0" smtClean="0">
                <a:latin typeface="Gill Sans" charset="0"/>
                <a:ea typeface="ＭＳ Ｐゴシック" charset="0"/>
                <a:cs typeface="ＭＳ Ｐゴシック" charset="0"/>
              </a:rPr>
              <a:t> </a:t>
            </a:r>
            <a:r>
              <a:rPr lang="en-US" sz="3600" dirty="0" err="1" smtClean="0">
                <a:latin typeface="Gill Sans" charset="0"/>
                <a:ea typeface="ＭＳ Ｐゴシック" charset="0"/>
                <a:cs typeface="ＭＳ Ｐゴシック" charset="0"/>
              </a:rPr>
              <a:t>désirez</a:t>
            </a:r>
            <a:r>
              <a:rPr lang="en-US" sz="3600" dirty="0" smtClean="0">
                <a:latin typeface="Gill Sans" charset="0"/>
                <a:ea typeface="ＭＳ Ｐゴシック" charset="0"/>
                <a:cs typeface="ＭＳ Ｐゴシック" charset="0"/>
              </a:rPr>
              <a:t> </a:t>
            </a:r>
            <a:r>
              <a:rPr lang="en-US" sz="3600" dirty="0" err="1" smtClean="0">
                <a:latin typeface="Gill Sans" charset="0"/>
                <a:ea typeface="ＭＳ Ｐゴシック" charset="0"/>
                <a:cs typeface="ＭＳ Ｐゴシック" charset="0"/>
              </a:rPr>
              <a:t>vous</a:t>
            </a:r>
            <a:r>
              <a:rPr lang="en-US" sz="3600" dirty="0" smtClean="0">
                <a:latin typeface="Gill Sans" charset="0"/>
                <a:ea typeface="ＭＳ Ｐゴシック" charset="0"/>
                <a:cs typeface="ＭＳ Ｐゴシック" charset="0"/>
              </a:rPr>
              <a:t> faire entendre, </a:t>
            </a:r>
            <a:br>
              <a:rPr lang="en-US" sz="3600" dirty="0" smtClean="0">
                <a:latin typeface="Gill Sans" charset="0"/>
                <a:ea typeface="ＭＳ Ｐゴシック" charset="0"/>
                <a:cs typeface="ＭＳ Ｐゴシック" charset="0"/>
              </a:rPr>
            </a:br>
            <a:r>
              <a:rPr lang="en-US" sz="3600" dirty="0" err="1" smtClean="0">
                <a:latin typeface="Gill Sans" charset="0"/>
                <a:ea typeface="ＭＳ Ｐゴシック" charset="0"/>
                <a:cs typeface="ＭＳ Ｐゴシック" charset="0"/>
              </a:rPr>
              <a:t>vous</a:t>
            </a:r>
            <a:r>
              <a:rPr lang="en-US" sz="3600" dirty="0" smtClean="0">
                <a:latin typeface="Gill Sans" charset="0"/>
                <a:ea typeface="ＭＳ Ｐゴシック" charset="0"/>
                <a:cs typeface="ＭＳ Ｐゴシック" charset="0"/>
              </a:rPr>
              <a:t> </a:t>
            </a:r>
            <a:r>
              <a:rPr lang="en-US" sz="3600" dirty="0" err="1" smtClean="0">
                <a:latin typeface="Gill Sans" charset="0"/>
                <a:ea typeface="ＭＳ Ｐゴシック" charset="0"/>
                <a:cs typeface="ＭＳ Ｐゴシック" charset="0"/>
              </a:rPr>
              <a:t>devez</a:t>
            </a:r>
            <a:r>
              <a:rPr lang="en-US" sz="3600" dirty="0" smtClean="0">
                <a:solidFill>
                  <a:srgbClr val="FFFF00"/>
                </a:solidFill>
                <a:latin typeface="Gill Sans" charset="0"/>
                <a:ea typeface="ＭＳ Ｐゴシック" charset="0"/>
                <a:cs typeface="ＭＳ Ｐゴシック" charset="0"/>
              </a:rPr>
              <a:t>:</a:t>
            </a:r>
            <a:r>
              <a:rPr lang="en-US" sz="3600" dirty="0">
                <a:solidFill>
                  <a:srgbClr val="FFFF00"/>
                </a:solidFill>
                <a:latin typeface="Gill Sans" charset="0"/>
                <a:ea typeface="ＭＳ Ｐゴシック" charset="0"/>
                <a:cs typeface="ＭＳ Ｐゴシック" charset="0"/>
              </a:rPr>
              <a:t/>
            </a:r>
            <a:br>
              <a:rPr lang="en-US" sz="3600" dirty="0">
                <a:solidFill>
                  <a:srgbClr val="FFFF00"/>
                </a:solidFill>
                <a:latin typeface="Gill Sans" charset="0"/>
                <a:ea typeface="ＭＳ Ｐゴシック" charset="0"/>
                <a:cs typeface="ＭＳ Ｐゴシック" charset="0"/>
              </a:rPr>
            </a:br>
            <a:endParaRPr lang="en-US" sz="4000" b="1" dirty="0">
              <a:solidFill>
                <a:srgbClr val="FFFF00"/>
              </a:solidFill>
              <a:latin typeface="Gill Sans" charset="0"/>
              <a:ea typeface="ＭＳ Ｐゴシック" charset="0"/>
              <a:cs typeface="ＭＳ Ｐゴシック" charset="0"/>
            </a:endParaRPr>
          </a:p>
        </p:txBody>
      </p:sp>
      <p:sp>
        <p:nvSpPr>
          <p:cNvPr id="21506" name="Rectangle 1027"/>
          <p:cNvSpPr>
            <a:spLocks noGrp="1" noChangeArrowheads="1"/>
          </p:cNvSpPr>
          <p:nvPr>
            <p:ph type="body" idx="1"/>
          </p:nvPr>
        </p:nvSpPr>
        <p:spPr>
          <a:xfrm>
            <a:off x="2209800" y="1143000"/>
            <a:ext cx="5334000" cy="2743200"/>
          </a:xfrm>
        </p:spPr>
        <p:txBody>
          <a:bodyPr/>
          <a:lstStyle/>
          <a:p>
            <a:pPr>
              <a:lnSpc>
                <a:spcPct val="90000"/>
              </a:lnSpc>
              <a:spcBef>
                <a:spcPct val="40000"/>
              </a:spcBef>
              <a:buClr>
                <a:srgbClr val="E5B421"/>
              </a:buClr>
              <a:buSzPct val="120000"/>
              <a:buFont typeface="Times" charset="0"/>
              <a:buNone/>
            </a:pPr>
            <a:r>
              <a:rPr lang="en-US" sz="2800" i="1">
                <a:solidFill>
                  <a:schemeClr val="tx2"/>
                </a:solidFill>
                <a:latin typeface="Gill Sans" charset="0"/>
                <a:ea typeface="ＭＳ Ｐゴシック" charset="0"/>
                <a:cs typeface="ＭＳ Ｐゴシック" charset="0"/>
              </a:rPr>
              <a:t>		</a:t>
            </a:r>
            <a:endParaRPr lang="en-US" sz="2400">
              <a:latin typeface="Gill Sans" charset="0"/>
              <a:ea typeface="ＭＳ Ｐゴシック" charset="0"/>
              <a:cs typeface="ＭＳ Ｐゴシック" charset="0"/>
            </a:endParaRPr>
          </a:p>
        </p:txBody>
      </p:sp>
      <p:sp>
        <p:nvSpPr>
          <p:cNvPr id="86021" name="Rectangle 1029"/>
          <p:cNvSpPr>
            <a:spLocks noChangeArrowheads="1"/>
          </p:cNvSpPr>
          <p:nvPr/>
        </p:nvSpPr>
        <p:spPr bwMode="auto">
          <a:xfrm>
            <a:off x="533400" y="6253163"/>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sz="3200" b="1" i="1">
              <a:solidFill>
                <a:schemeClr val="tx2"/>
              </a:solidFill>
              <a:latin typeface="Chalkboard" charset="0"/>
            </a:endParaRPr>
          </a:p>
        </p:txBody>
      </p:sp>
      <p:sp>
        <p:nvSpPr>
          <p:cNvPr id="86022" name="Text Box 1030"/>
          <p:cNvSpPr txBox="1">
            <a:spLocks noChangeArrowheads="1"/>
          </p:cNvSpPr>
          <p:nvPr/>
        </p:nvSpPr>
        <p:spPr bwMode="auto">
          <a:xfrm>
            <a:off x="685800" y="1828800"/>
            <a:ext cx="7924800" cy="4385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Aft>
                <a:spcPts val="1100"/>
              </a:spcAft>
              <a:defRPr/>
            </a:pPr>
            <a:r>
              <a:rPr lang="en-US" sz="2800" smtClean="0">
                <a:solidFill>
                  <a:srgbClr val="F9FFFD"/>
                </a:solidFill>
                <a:latin typeface="Gill Sans" charset="0"/>
              </a:rPr>
              <a:t>Protéger </a:t>
            </a:r>
            <a:r>
              <a:rPr lang="en-US" sz="2800" dirty="0" err="1" smtClean="0">
                <a:solidFill>
                  <a:srgbClr val="F9FFFD"/>
                </a:solidFill>
                <a:latin typeface="Gill Sans" charset="0"/>
              </a:rPr>
              <a:t>votre</a:t>
            </a:r>
            <a:r>
              <a:rPr lang="en-US" sz="2800" dirty="0" smtClean="0">
                <a:solidFill>
                  <a:srgbClr val="F9FFFD"/>
                </a:solidFill>
                <a:latin typeface="Gill Sans" charset="0"/>
              </a:rPr>
              <a:t> </a:t>
            </a:r>
            <a:r>
              <a:rPr lang="en-US" sz="2800" dirty="0" err="1" smtClean="0">
                <a:solidFill>
                  <a:srgbClr val="F9FFFD"/>
                </a:solidFill>
                <a:latin typeface="Gill Sans" charset="0"/>
              </a:rPr>
              <a:t>voix</a:t>
            </a:r>
            <a:endParaRPr lang="en-US" sz="2800" dirty="0">
              <a:solidFill>
                <a:srgbClr val="F9FFFD"/>
              </a:solidFill>
              <a:latin typeface="Gill Sans" charset="0"/>
            </a:endParaRPr>
          </a:p>
          <a:p>
            <a:pPr eaLnBrk="1" hangingPunct="1">
              <a:spcAft>
                <a:spcPts val="1100"/>
              </a:spcAft>
              <a:defRPr/>
            </a:pPr>
            <a:endParaRPr lang="en-US" sz="2800" dirty="0">
              <a:solidFill>
                <a:srgbClr val="F9FFFD"/>
              </a:solidFill>
              <a:latin typeface="Gill Sans" charset="0"/>
            </a:endParaRPr>
          </a:p>
          <a:p>
            <a:pPr eaLnBrk="1" hangingPunct="1">
              <a:spcAft>
                <a:spcPts val="1100"/>
              </a:spcAft>
              <a:defRPr/>
            </a:pPr>
            <a:r>
              <a:rPr lang="en-US" sz="2800" dirty="0" smtClean="0">
                <a:solidFill>
                  <a:srgbClr val="F9FFFD"/>
                </a:solidFill>
                <a:latin typeface="Gill Sans" charset="0"/>
              </a:rPr>
              <a:t>Adopter de </a:t>
            </a:r>
            <a:r>
              <a:rPr lang="en-US" sz="2800" dirty="0" err="1" smtClean="0">
                <a:solidFill>
                  <a:srgbClr val="F9FFFD"/>
                </a:solidFill>
                <a:latin typeface="Gill Sans" charset="0"/>
              </a:rPr>
              <a:t>bonnes</a:t>
            </a:r>
            <a:r>
              <a:rPr lang="en-US" sz="2800" dirty="0" smtClean="0">
                <a:solidFill>
                  <a:srgbClr val="F9FFFD"/>
                </a:solidFill>
                <a:latin typeface="Gill Sans" charset="0"/>
              </a:rPr>
              <a:t> techniques de respiration</a:t>
            </a:r>
            <a:endParaRPr lang="en-US" sz="2800" dirty="0">
              <a:solidFill>
                <a:srgbClr val="F9FFFD"/>
              </a:solidFill>
              <a:latin typeface="Gill Sans" charset="0"/>
            </a:endParaRPr>
          </a:p>
          <a:p>
            <a:pPr eaLnBrk="1" hangingPunct="1">
              <a:spcAft>
                <a:spcPts val="1100"/>
              </a:spcAft>
              <a:defRPr/>
            </a:pPr>
            <a:endParaRPr lang="en-US" sz="2800" dirty="0">
              <a:solidFill>
                <a:srgbClr val="F9FFFD"/>
              </a:solidFill>
              <a:latin typeface="Gill Sans" charset="0"/>
            </a:endParaRPr>
          </a:p>
          <a:p>
            <a:pPr eaLnBrk="1" hangingPunct="1">
              <a:spcAft>
                <a:spcPts val="1100"/>
              </a:spcAft>
              <a:defRPr/>
            </a:pPr>
            <a:r>
              <a:rPr lang="en-US" sz="2800" dirty="0" err="1" smtClean="0">
                <a:solidFill>
                  <a:srgbClr val="F9FFFD"/>
                </a:solidFill>
                <a:latin typeface="Gill Sans" charset="0"/>
              </a:rPr>
              <a:t>Considérer</a:t>
            </a:r>
            <a:r>
              <a:rPr lang="en-US" sz="2800" dirty="0" smtClean="0">
                <a:solidFill>
                  <a:srgbClr val="F9FFFD"/>
                </a:solidFill>
                <a:latin typeface="Gill Sans" charset="0"/>
              </a:rPr>
              <a:t> tout </a:t>
            </a:r>
            <a:r>
              <a:rPr lang="en-US" sz="2800" dirty="0" err="1" smtClean="0">
                <a:solidFill>
                  <a:srgbClr val="F9FFFD"/>
                </a:solidFill>
                <a:latin typeface="Gill Sans" charset="0"/>
              </a:rPr>
              <a:t>votre</a:t>
            </a:r>
            <a:r>
              <a:rPr lang="en-US" sz="2800" dirty="0" smtClean="0">
                <a:solidFill>
                  <a:srgbClr val="F9FFFD"/>
                </a:solidFill>
                <a:latin typeface="Gill Sans" charset="0"/>
              </a:rPr>
              <a:t> corps </a:t>
            </a:r>
            <a:r>
              <a:rPr lang="en-US" sz="2800" dirty="0" err="1" smtClean="0">
                <a:solidFill>
                  <a:srgbClr val="F9FFFD"/>
                </a:solidFill>
                <a:latin typeface="Gill Sans" charset="0"/>
              </a:rPr>
              <a:t>comme</a:t>
            </a:r>
            <a:r>
              <a:rPr lang="en-US" sz="2800" dirty="0" smtClean="0">
                <a:solidFill>
                  <a:srgbClr val="F9FFFD"/>
                </a:solidFill>
                <a:latin typeface="Gill Sans" charset="0"/>
              </a:rPr>
              <a:t> un instrument </a:t>
            </a:r>
            <a:r>
              <a:rPr lang="en-US" sz="2800" dirty="0" err="1" smtClean="0">
                <a:solidFill>
                  <a:srgbClr val="F9FFFD"/>
                </a:solidFill>
                <a:latin typeface="Gill Sans" charset="0"/>
              </a:rPr>
              <a:t>pouvant</a:t>
            </a:r>
            <a:r>
              <a:rPr lang="en-US" sz="2800" dirty="0" smtClean="0">
                <a:solidFill>
                  <a:srgbClr val="F9FFFD"/>
                </a:solidFill>
                <a:latin typeface="Gill Sans" charset="0"/>
              </a:rPr>
              <a:t> </a:t>
            </a:r>
            <a:r>
              <a:rPr lang="en-US" sz="2800" dirty="0" err="1" smtClean="0">
                <a:solidFill>
                  <a:srgbClr val="F9FFFD"/>
                </a:solidFill>
                <a:latin typeface="Gill Sans" charset="0"/>
              </a:rPr>
              <a:t>produire</a:t>
            </a:r>
            <a:r>
              <a:rPr lang="en-US" sz="2800" dirty="0" smtClean="0">
                <a:solidFill>
                  <a:srgbClr val="F9FFFD"/>
                </a:solidFill>
                <a:latin typeface="Gill Sans" charset="0"/>
              </a:rPr>
              <a:t> des sons:</a:t>
            </a:r>
            <a:endParaRPr lang="en-US" sz="2800" dirty="0">
              <a:solidFill>
                <a:srgbClr val="F9FFFD"/>
              </a:solidFill>
              <a:latin typeface="Gill Sans" charset="0"/>
            </a:endParaRPr>
          </a:p>
          <a:p>
            <a:pPr eaLnBrk="1" hangingPunct="1">
              <a:spcAft>
                <a:spcPts val="1100"/>
              </a:spcAft>
              <a:defRPr/>
            </a:pPr>
            <a:r>
              <a:rPr lang="en-US" sz="2800" dirty="0">
                <a:solidFill>
                  <a:srgbClr val="F9FFFD"/>
                </a:solidFill>
                <a:latin typeface="Gill Sans" charset="0"/>
              </a:rPr>
              <a:t>    - </a:t>
            </a:r>
            <a:r>
              <a:rPr lang="en-US" sz="2800" dirty="0" smtClean="0">
                <a:solidFill>
                  <a:srgbClr val="F9FFFD"/>
                </a:solidFill>
                <a:latin typeface="Gill Sans" charset="0"/>
              </a:rPr>
              <a:t>le </a:t>
            </a:r>
            <a:r>
              <a:rPr lang="en-US" sz="2800" dirty="0">
                <a:solidFill>
                  <a:srgbClr val="F9FFFD"/>
                </a:solidFill>
                <a:latin typeface="Gill Sans" charset="0"/>
              </a:rPr>
              <a:t>larynx </a:t>
            </a:r>
            <a:r>
              <a:rPr lang="en-US" sz="2800" dirty="0" smtClean="0">
                <a:solidFill>
                  <a:srgbClr val="F9FFFD"/>
                </a:solidFill>
                <a:latin typeface="Gill Sans" charset="0"/>
              </a:rPr>
              <a:t>et le </a:t>
            </a:r>
            <a:r>
              <a:rPr lang="en-US" sz="2800" dirty="0">
                <a:solidFill>
                  <a:srgbClr val="F9FFFD"/>
                </a:solidFill>
                <a:latin typeface="Gill Sans" charset="0"/>
              </a:rPr>
              <a:t>pharynx, </a:t>
            </a:r>
            <a:r>
              <a:rPr lang="en-US" sz="2800" dirty="0" smtClean="0">
                <a:solidFill>
                  <a:srgbClr val="F9FFFD"/>
                </a:solidFill>
                <a:latin typeface="Gill Sans" charset="0"/>
              </a:rPr>
              <a:t>la bouche, et le </a:t>
            </a:r>
            <a:r>
              <a:rPr lang="en-US" sz="2800" dirty="0" err="1" smtClean="0">
                <a:solidFill>
                  <a:srgbClr val="F9FFFD"/>
                </a:solidFill>
                <a:latin typeface="Gill Sans" charset="0"/>
              </a:rPr>
              <a:t>nez</a:t>
            </a:r>
            <a:endParaRPr lang="en-US" sz="2800" dirty="0">
              <a:solidFill>
                <a:srgbClr val="000000"/>
              </a:solidFill>
              <a:latin typeface="Gill Sans" charset="0"/>
            </a:endParaRPr>
          </a:p>
          <a:p>
            <a:pPr eaLnBrk="1" hangingPunct="1">
              <a:defRPr/>
            </a:pPr>
            <a:endParaRPr lang="en-US" sz="2800" b="1" dirty="0">
              <a:latin typeface="Times New Roman" charset="0"/>
            </a:endParaRPr>
          </a:p>
        </p:txBody>
      </p:sp>
      <p:pic>
        <p:nvPicPr>
          <p:cNvPr id="86023" name="Picture 10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477000" y="1524000"/>
            <a:ext cx="1219200" cy="1066800"/>
          </a:xfrm>
          <a:prstGeom prst="rect">
            <a:avLst/>
          </a:prstGeom>
          <a:noFill/>
          <a:ln w="12700" cap="sq">
            <a:solidFill>
              <a:srgbClr val="000000"/>
            </a:solidFill>
            <a:miter lim="800000"/>
            <a:headEnd type="none" w="sm" len="sm"/>
            <a:tailEnd type="none" w="sm" len="sm"/>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pic>
      <p:sp>
        <p:nvSpPr>
          <p:cNvPr id="2" name="Espace réservé du pied de page 1"/>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197677707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ChangeArrowheads="1"/>
          </p:cNvSpPr>
          <p:nvPr/>
        </p:nvSpPr>
        <p:spPr bwMode="auto">
          <a:xfrm>
            <a:off x="533400" y="6253163"/>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sz="3200" b="1" i="1">
              <a:solidFill>
                <a:schemeClr val="tx2"/>
              </a:solidFill>
              <a:latin typeface="Chalkboard" charset="0"/>
            </a:endParaRPr>
          </a:p>
        </p:txBody>
      </p:sp>
      <p:sp>
        <p:nvSpPr>
          <p:cNvPr id="105475" name="Text Box 3"/>
          <p:cNvSpPr txBox="1">
            <a:spLocks noChangeArrowheads="1"/>
          </p:cNvSpPr>
          <p:nvPr/>
        </p:nvSpPr>
        <p:spPr bwMode="auto">
          <a:xfrm>
            <a:off x="319088" y="1828800"/>
            <a:ext cx="8505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06400" indent="-406400">
              <a:defRPr sz="2400">
                <a:solidFill>
                  <a:schemeClr val="tx1"/>
                </a:solidFill>
                <a:latin typeface="Arial" charset="0"/>
                <a:ea typeface="ＭＳ Ｐゴシック" charset="0"/>
                <a:cs typeface="ＭＳ Ｐゴシック" charset="0"/>
              </a:defRPr>
            </a:lvl1pPr>
            <a:lvl2pPr marL="5715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endParaRPr lang="en-US" smtClean="0">
              <a:latin typeface="Comic Sans MS" charset="0"/>
            </a:endParaRPr>
          </a:p>
        </p:txBody>
      </p:sp>
      <p:grpSp>
        <p:nvGrpSpPr>
          <p:cNvPr id="94211" name="Group 4"/>
          <p:cNvGrpSpPr>
            <a:grpSpLocks/>
          </p:cNvGrpSpPr>
          <p:nvPr/>
        </p:nvGrpSpPr>
        <p:grpSpPr bwMode="auto">
          <a:xfrm>
            <a:off x="533400" y="1752600"/>
            <a:ext cx="5105400" cy="3048000"/>
            <a:chOff x="528" y="1776"/>
            <a:chExt cx="2496" cy="1104"/>
          </a:xfrm>
        </p:grpSpPr>
        <p:sp>
          <p:nvSpPr>
            <p:cNvPr id="105477" name="Text Box 5"/>
            <p:cNvSpPr txBox="1">
              <a:spLocks noChangeArrowheads="1"/>
            </p:cNvSpPr>
            <p:nvPr/>
          </p:nvSpPr>
          <p:spPr bwMode="auto">
            <a:xfrm rot="-588196">
              <a:off x="1012" y="2394"/>
              <a:ext cx="230"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900" b="1">
                  <a:solidFill>
                    <a:srgbClr val="000000"/>
                  </a:solidFill>
                </a:rPr>
                <a:t>100.3</a:t>
              </a:r>
            </a:p>
            <a:p>
              <a:pPr eaLnBrk="1" hangingPunct="1">
                <a:defRPr/>
              </a:pPr>
              <a:r>
                <a:rPr lang="en-US" sz="900" b="1">
                  <a:solidFill>
                    <a:srgbClr val="000000"/>
                  </a:solidFill>
                </a:rPr>
                <a:t>100.8</a:t>
              </a:r>
            </a:p>
            <a:p>
              <a:pPr eaLnBrk="1" hangingPunct="1">
                <a:defRPr/>
              </a:pPr>
              <a:r>
                <a:rPr lang="en-US" sz="900" b="1">
                  <a:solidFill>
                    <a:srgbClr val="000000"/>
                  </a:solidFill>
                </a:rPr>
                <a:t>101.3</a:t>
              </a:r>
            </a:p>
            <a:p>
              <a:pPr eaLnBrk="1" hangingPunct="1">
                <a:defRPr/>
              </a:pPr>
              <a:r>
                <a:rPr lang="en-US" sz="900" b="1">
                  <a:solidFill>
                    <a:srgbClr val="000000"/>
                  </a:solidFill>
                </a:rPr>
                <a:t>101.8</a:t>
              </a:r>
            </a:p>
            <a:p>
              <a:pPr eaLnBrk="1" hangingPunct="1">
                <a:defRPr/>
              </a:pPr>
              <a:r>
                <a:rPr lang="en-US" sz="900" b="1">
                  <a:solidFill>
                    <a:srgbClr val="000000"/>
                  </a:solidFill>
                </a:rPr>
                <a:t>102.3</a:t>
              </a:r>
            </a:p>
            <a:p>
              <a:pPr eaLnBrk="1" hangingPunct="1">
                <a:defRPr/>
              </a:pPr>
              <a:r>
                <a:rPr lang="en-US" sz="900" b="1">
                  <a:solidFill>
                    <a:srgbClr val="000000"/>
                  </a:solidFill>
                </a:rPr>
                <a:t>102.8</a:t>
              </a:r>
            </a:p>
          </p:txBody>
        </p:sp>
        <p:pic>
          <p:nvPicPr>
            <p:cNvPr id="1054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7" y="2723"/>
              <a:ext cx="241" cy="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54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 y="2424"/>
              <a:ext cx="459" cy="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548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 y="1826"/>
              <a:ext cx="459" cy="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54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6" y="2000"/>
              <a:ext cx="918" cy="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5482" name="Line 10"/>
            <p:cNvSpPr>
              <a:spLocks noChangeShapeType="1"/>
            </p:cNvSpPr>
            <p:nvPr/>
          </p:nvSpPr>
          <p:spPr bwMode="auto">
            <a:xfrm flipV="1">
              <a:off x="1188" y="2424"/>
              <a:ext cx="918" cy="224"/>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5483" name="Line 11"/>
            <p:cNvSpPr>
              <a:spLocks noChangeShapeType="1"/>
            </p:cNvSpPr>
            <p:nvPr/>
          </p:nvSpPr>
          <p:spPr bwMode="auto">
            <a:xfrm>
              <a:off x="1102" y="2000"/>
              <a:ext cx="947" cy="99"/>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pic>
          <p:nvPicPr>
            <p:cNvPr id="105484"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4692">
              <a:off x="1155" y="2449"/>
              <a:ext cx="34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5485"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4" y="2623"/>
              <a:ext cx="402" cy="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5486" name="Picture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607595">
              <a:off x="1380" y="2573"/>
              <a:ext cx="296"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5487"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 y="2424"/>
              <a:ext cx="201" cy="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5488" name="Freeform 16"/>
            <p:cNvSpPr>
              <a:spLocks/>
            </p:cNvSpPr>
            <p:nvPr/>
          </p:nvSpPr>
          <p:spPr bwMode="auto">
            <a:xfrm rot="-950489">
              <a:off x="1044" y="1946"/>
              <a:ext cx="431" cy="204"/>
            </a:xfrm>
            <a:custGeom>
              <a:avLst/>
              <a:gdLst>
                <a:gd name="T0" fmla="*/ 0 w 720"/>
                <a:gd name="T1" fmla="*/ 296 h 392"/>
                <a:gd name="T2" fmla="*/ 96 w 720"/>
                <a:gd name="T3" fmla="*/ 8 h 392"/>
                <a:gd name="T4" fmla="*/ 192 w 720"/>
                <a:gd name="T5" fmla="*/ 344 h 392"/>
                <a:gd name="T6" fmla="*/ 336 w 720"/>
                <a:gd name="T7" fmla="*/ 8 h 392"/>
                <a:gd name="T8" fmla="*/ 384 w 720"/>
                <a:gd name="T9" fmla="*/ 344 h 392"/>
                <a:gd name="T10" fmla="*/ 480 w 720"/>
                <a:gd name="T11" fmla="*/ 8 h 392"/>
                <a:gd name="T12" fmla="*/ 528 w 720"/>
                <a:gd name="T13" fmla="*/ 344 h 392"/>
                <a:gd name="T14" fmla="*/ 624 w 720"/>
                <a:gd name="T15" fmla="*/ 8 h 392"/>
                <a:gd name="T16" fmla="*/ 672 w 720"/>
                <a:gd name="T17" fmla="*/ 344 h 392"/>
                <a:gd name="T18" fmla="*/ 720 w 720"/>
                <a:gd name="T19" fmla="*/ 29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0" h="392">
                  <a:moveTo>
                    <a:pt x="0" y="296"/>
                  </a:moveTo>
                  <a:cubicBezTo>
                    <a:pt x="32" y="148"/>
                    <a:pt x="64" y="0"/>
                    <a:pt x="96" y="8"/>
                  </a:cubicBezTo>
                  <a:cubicBezTo>
                    <a:pt x="128" y="16"/>
                    <a:pt x="152" y="344"/>
                    <a:pt x="192" y="344"/>
                  </a:cubicBezTo>
                  <a:cubicBezTo>
                    <a:pt x="232" y="344"/>
                    <a:pt x="304" y="8"/>
                    <a:pt x="336" y="8"/>
                  </a:cubicBezTo>
                  <a:cubicBezTo>
                    <a:pt x="368" y="8"/>
                    <a:pt x="360" y="344"/>
                    <a:pt x="384" y="344"/>
                  </a:cubicBezTo>
                  <a:cubicBezTo>
                    <a:pt x="408" y="344"/>
                    <a:pt x="456" y="8"/>
                    <a:pt x="480" y="8"/>
                  </a:cubicBezTo>
                  <a:cubicBezTo>
                    <a:pt x="504" y="8"/>
                    <a:pt x="504" y="344"/>
                    <a:pt x="528" y="344"/>
                  </a:cubicBezTo>
                  <a:cubicBezTo>
                    <a:pt x="552" y="344"/>
                    <a:pt x="600" y="8"/>
                    <a:pt x="624" y="8"/>
                  </a:cubicBezTo>
                  <a:cubicBezTo>
                    <a:pt x="648" y="8"/>
                    <a:pt x="656" y="296"/>
                    <a:pt x="672" y="344"/>
                  </a:cubicBezTo>
                  <a:cubicBezTo>
                    <a:pt x="688" y="392"/>
                    <a:pt x="712" y="304"/>
                    <a:pt x="720" y="296"/>
                  </a:cubicBezTo>
                </a:path>
              </a:pathLst>
            </a:custGeom>
            <a:noFill/>
            <a:ln w="12700" cap="sq"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5489" name="Freeform 17"/>
            <p:cNvSpPr>
              <a:spLocks/>
            </p:cNvSpPr>
            <p:nvPr/>
          </p:nvSpPr>
          <p:spPr bwMode="auto">
            <a:xfrm rot="1338625">
              <a:off x="1016" y="1925"/>
              <a:ext cx="315" cy="54"/>
            </a:xfrm>
            <a:custGeom>
              <a:avLst/>
              <a:gdLst>
                <a:gd name="T0" fmla="*/ 0 w 528"/>
                <a:gd name="T1" fmla="*/ 96 h 104"/>
                <a:gd name="T2" fmla="*/ 48 w 528"/>
                <a:gd name="T3" fmla="*/ 0 h 104"/>
                <a:gd name="T4" fmla="*/ 96 w 528"/>
                <a:gd name="T5" fmla="*/ 96 h 104"/>
                <a:gd name="T6" fmla="*/ 144 w 528"/>
                <a:gd name="T7" fmla="*/ 0 h 104"/>
                <a:gd name="T8" fmla="*/ 192 w 528"/>
                <a:gd name="T9" fmla="*/ 96 h 104"/>
                <a:gd name="T10" fmla="*/ 240 w 528"/>
                <a:gd name="T11" fmla="*/ 0 h 104"/>
                <a:gd name="T12" fmla="*/ 288 w 528"/>
                <a:gd name="T13" fmla="*/ 96 h 104"/>
                <a:gd name="T14" fmla="*/ 336 w 528"/>
                <a:gd name="T15" fmla="*/ 0 h 104"/>
                <a:gd name="T16" fmla="*/ 384 w 528"/>
                <a:gd name="T17" fmla="*/ 96 h 104"/>
                <a:gd name="T18" fmla="*/ 432 w 528"/>
                <a:gd name="T19" fmla="*/ 0 h 104"/>
                <a:gd name="T20" fmla="*/ 480 w 528"/>
                <a:gd name="T21" fmla="*/ 96 h 104"/>
                <a:gd name="T22" fmla="*/ 528 w 528"/>
                <a:gd name="T23" fmla="*/ 4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8" h="104">
                  <a:moveTo>
                    <a:pt x="0" y="96"/>
                  </a:moveTo>
                  <a:cubicBezTo>
                    <a:pt x="16" y="48"/>
                    <a:pt x="32" y="0"/>
                    <a:pt x="48" y="0"/>
                  </a:cubicBezTo>
                  <a:cubicBezTo>
                    <a:pt x="64" y="0"/>
                    <a:pt x="80" y="96"/>
                    <a:pt x="96" y="96"/>
                  </a:cubicBezTo>
                  <a:cubicBezTo>
                    <a:pt x="112" y="96"/>
                    <a:pt x="128" y="0"/>
                    <a:pt x="144" y="0"/>
                  </a:cubicBezTo>
                  <a:cubicBezTo>
                    <a:pt x="160" y="0"/>
                    <a:pt x="176" y="96"/>
                    <a:pt x="192" y="96"/>
                  </a:cubicBezTo>
                  <a:cubicBezTo>
                    <a:pt x="208" y="96"/>
                    <a:pt x="224" y="0"/>
                    <a:pt x="240" y="0"/>
                  </a:cubicBezTo>
                  <a:cubicBezTo>
                    <a:pt x="256" y="0"/>
                    <a:pt x="272" y="96"/>
                    <a:pt x="288" y="96"/>
                  </a:cubicBezTo>
                  <a:cubicBezTo>
                    <a:pt x="304" y="96"/>
                    <a:pt x="320" y="0"/>
                    <a:pt x="336" y="0"/>
                  </a:cubicBezTo>
                  <a:cubicBezTo>
                    <a:pt x="352" y="0"/>
                    <a:pt x="368" y="96"/>
                    <a:pt x="384" y="96"/>
                  </a:cubicBezTo>
                  <a:cubicBezTo>
                    <a:pt x="400" y="96"/>
                    <a:pt x="416" y="0"/>
                    <a:pt x="432" y="0"/>
                  </a:cubicBezTo>
                  <a:cubicBezTo>
                    <a:pt x="448" y="0"/>
                    <a:pt x="464" y="88"/>
                    <a:pt x="480" y="96"/>
                  </a:cubicBezTo>
                  <a:cubicBezTo>
                    <a:pt x="496" y="104"/>
                    <a:pt x="512" y="76"/>
                    <a:pt x="528" y="48"/>
                  </a:cubicBezTo>
                </a:path>
              </a:pathLst>
            </a:custGeom>
            <a:noFill/>
            <a:ln w="12700" cap="sq" cmpd="sng">
              <a:solidFill>
                <a:srgbClr val="189A61"/>
              </a:solidFill>
              <a:prstDash val="solid"/>
              <a:round/>
              <a:headEnd type="none" w="sm" len="sm"/>
              <a:tailEnd type="none" w="sm" len="sm"/>
            </a:ln>
            <a:effectLst/>
            <a:extLst>
              <a:ext uri="{909E8E84-426E-40dd-AFC4-6F175D3DCCD1}">
                <a14:hiddenFill xmlns:a14="http://schemas.microsoft.com/office/drawing/2010/main">
                  <a:solidFill>
                    <a:srgbClr val="189A6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5490" name="Freeform 18"/>
            <p:cNvSpPr>
              <a:spLocks noChangeAspect="1"/>
            </p:cNvSpPr>
            <p:nvPr/>
          </p:nvSpPr>
          <p:spPr bwMode="auto">
            <a:xfrm rot="3073266">
              <a:off x="1141" y="1794"/>
              <a:ext cx="208" cy="172"/>
            </a:xfrm>
            <a:custGeom>
              <a:avLst/>
              <a:gdLst>
                <a:gd name="T0" fmla="*/ 8 w 400"/>
                <a:gd name="T1" fmla="*/ 0 h 288"/>
                <a:gd name="T2" fmla="*/ 8 w 400"/>
                <a:gd name="T3" fmla="*/ 288 h 288"/>
                <a:gd name="T4" fmla="*/ 56 w 400"/>
                <a:gd name="T5" fmla="*/ 0 h 288"/>
                <a:gd name="T6" fmla="*/ 56 w 400"/>
                <a:gd name="T7" fmla="*/ 288 h 288"/>
                <a:gd name="T8" fmla="*/ 104 w 400"/>
                <a:gd name="T9" fmla="*/ 0 h 288"/>
                <a:gd name="T10" fmla="*/ 104 w 400"/>
                <a:gd name="T11" fmla="*/ 288 h 288"/>
                <a:gd name="T12" fmla="*/ 152 w 400"/>
                <a:gd name="T13" fmla="*/ 0 h 288"/>
                <a:gd name="T14" fmla="*/ 152 w 400"/>
                <a:gd name="T15" fmla="*/ 288 h 288"/>
                <a:gd name="T16" fmla="*/ 200 w 400"/>
                <a:gd name="T17" fmla="*/ 0 h 288"/>
                <a:gd name="T18" fmla="*/ 200 w 400"/>
                <a:gd name="T19" fmla="*/ 288 h 288"/>
                <a:gd name="T20" fmla="*/ 248 w 400"/>
                <a:gd name="T21" fmla="*/ 0 h 288"/>
                <a:gd name="T22" fmla="*/ 248 w 400"/>
                <a:gd name="T23" fmla="*/ 288 h 288"/>
                <a:gd name="T24" fmla="*/ 296 w 400"/>
                <a:gd name="T25" fmla="*/ 0 h 288"/>
                <a:gd name="T26" fmla="*/ 296 w 400"/>
                <a:gd name="T27" fmla="*/ 288 h 288"/>
                <a:gd name="T28" fmla="*/ 344 w 400"/>
                <a:gd name="T29" fmla="*/ 0 h 288"/>
                <a:gd name="T30" fmla="*/ 344 w 400"/>
                <a:gd name="T31" fmla="*/ 288 h 288"/>
                <a:gd name="T32" fmla="*/ 392 w 400"/>
                <a:gd name="T33" fmla="*/ 0 h 288"/>
                <a:gd name="T34" fmla="*/ 392 w 400"/>
                <a:gd name="T35"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0" h="288">
                  <a:moveTo>
                    <a:pt x="8" y="0"/>
                  </a:moveTo>
                  <a:cubicBezTo>
                    <a:pt x="4" y="144"/>
                    <a:pt x="0" y="288"/>
                    <a:pt x="8" y="288"/>
                  </a:cubicBezTo>
                  <a:cubicBezTo>
                    <a:pt x="16" y="288"/>
                    <a:pt x="48" y="0"/>
                    <a:pt x="56" y="0"/>
                  </a:cubicBezTo>
                  <a:cubicBezTo>
                    <a:pt x="64" y="0"/>
                    <a:pt x="48" y="288"/>
                    <a:pt x="56" y="288"/>
                  </a:cubicBezTo>
                  <a:cubicBezTo>
                    <a:pt x="64" y="288"/>
                    <a:pt x="96" y="0"/>
                    <a:pt x="104" y="0"/>
                  </a:cubicBezTo>
                  <a:cubicBezTo>
                    <a:pt x="112" y="0"/>
                    <a:pt x="96" y="288"/>
                    <a:pt x="104" y="288"/>
                  </a:cubicBezTo>
                  <a:cubicBezTo>
                    <a:pt x="112" y="288"/>
                    <a:pt x="144" y="0"/>
                    <a:pt x="152" y="0"/>
                  </a:cubicBezTo>
                  <a:cubicBezTo>
                    <a:pt x="160" y="0"/>
                    <a:pt x="144" y="288"/>
                    <a:pt x="152" y="288"/>
                  </a:cubicBezTo>
                  <a:cubicBezTo>
                    <a:pt x="160" y="288"/>
                    <a:pt x="192" y="0"/>
                    <a:pt x="200" y="0"/>
                  </a:cubicBezTo>
                  <a:cubicBezTo>
                    <a:pt x="208" y="0"/>
                    <a:pt x="192" y="288"/>
                    <a:pt x="200" y="288"/>
                  </a:cubicBezTo>
                  <a:cubicBezTo>
                    <a:pt x="208" y="288"/>
                    <a:pt x="240" y="0"/>
                    <a:pt x="248" y="0"/>
                  </a:cubicBezTo>
                  <a:cubicBezTo>
                    <a:pt x="256" y="0"/>
                    <a:pt x="240" y="288"/>
                    <a:pt x="248" y="288"/>
                  </a:cubicBezTo>
                  <a:cubicBezTo>
                    <a:pt x="256" y="288"/>
                    <a:pt x="288" y="0"/>
                    <a:pt x="296" y="0"/>
                  </a:cubicBezTo>
                  <a:cubicBezTo>
                    <a:pt x="304" y="0"/>
                    <a:pt x="288" y="288"/>
                    <a:pt x="296" y="288"/>
                  </a:cubicBezTo>
                  <a:cubicBezTo>
                    <a:pt x="304" y="288"/>
                    <a:pt x="336" y="0"/>
                    <a:pt x="344" y="0"/>
                  </a:cubicBezTo>
                  <a:cubicBezTo>
                    <a:pt x="352" y="0"/>
                    <a:pt x="336" y="288"/>
                    <a:pt x="344" y="288"/>
                  </a:cubicBezTo>
                  <a:cubicBezTo>
                    <a:pt x="352" y="288"/>
                    <a:pt x="384" y="0"/>
                    <a:pt x="392" y="0"/>
                  </a:cubicBezTo>
                  <a:cubicBezTo>
                    <a:pt x="400" y="0"/>
                    <a:pt x="396" y="144"/>
                    <a:pt x="392" y="288"/>
                  </a:cubicBezTo>
                </a:path>
              </a:pathLst>
            </a:custGeom>
            <a:noFill/>
            <a:ln w="12700" cap="sq" cmpd="sng">
              <a:solidFill>
                <a:srgbClr val="B5DA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5491" name="Freeform 19"/>
            <p:cNvSpPr>
              <a:spLocks/>
            </p:cNvSpPr>
            <p:nvPr/>
          </p:nvSpPr>
          <p:spPr bwMode="auto">
            <a:xfrm>
              <a:off x="1073" y="1925"/>
              <a:ext cx="402" cy="100"/>
            </a:xfrm>
            <a:custGeom>
              <a:avLst/>
              <a:gdLst>
                <a:gd name="T0" fmla="*/ 0 w 1440"/>
                <a:gd name="T1" fmla="*/ 432 h 448"/>
                <a:gd name="T2" fmla="*/ 528 w 1440"/>
                <a:gd name="T3" fmla="*/ 0 h 448"/>
                <a:gd name="T4" fmla="*/ 1152 w 1440"/>
                <a:gd name="T5" fmla="*/ 432 h 448"/>
                <a:gd name="T6" fmla="*/ 1440 w 1440"/>
                <a:gd name="T7" fmla="*/ 96 h 448"/>
              </a:gdLst>
              <a:ahLst/>
              <a:cxnLst>
                <a:cxn ang="0">
                  <a:pos x="T0" y="T1"/>
                </a:cxn>
                <a:cxn ang="0">
                  <a:pos x="T2" y="T3"/>
                </a:cxn>
                <a:cxn ang="0">
                  <a:pos x="T4" y="T5"/>
                </a:cxn>
                <a:cxn ang="0">
                  <a:pos x="T6" y="T7"/>
                </a:cxn>
              </a:cxnLst>
              <a:rect l="0" t="0" r="r" b="b"/>
              <a:pathLst>
                <a:path w="1440" h="448">
                  <a:moveTo>
                    <a:pt x="0" y="432"/>
                  </a:moveTo>
                  <a:cubicBezTo>
                    <a:pt x="168" y="216"/>
                    <a:pt x="336" y="0"/>
                    <a:pt x="528" y="0"/>
                  </a:cubicBezTo>
                  <a:cubicBezTo>
                    <a:pt x="720" y="0"/>
                    <a:pt x="1000" y="416"/>
                    <a:pt x="1152" y="432"/>
                  </a:cubicBezTo>
                  <a:cubicBezTo>
                    <a:pt x="1304" y="448"/>
                    <a:pt x="1392" y="152"/>
                    <a:pt x="1440" y="96"/>
                  </a:cubicBezTo>
                </a:path>
              </a:pathLst>
            </a:custGeom>
            <a:noFill/>
            <a:ln w="12700" cap="sq" cmpd="sng">
              <a:solidFill>
                <a:srgbClr val="C77C23"/>
              </a:solidFill>
              <a:prstDash val="solid"/>
              <a:round/>
              <a:headEnd type="none" w="sm" len="sm"/>
              <a:tailEnd type="none" w="sm" len="sm"/>
            </a:ln>
            <a:effectLst/>
            <a:extLst>
              <a:ext uri="{909E8E84-426E-40dd-AFC4-6F175D3DCCD1}">
                <a14:hiddenFill xmlns:a14="http://schemas.microsoft.com/office/drawing/2010/main">
                  <a:solidFill>
                    <a:srgbClr val="C77C23"/>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5492" name="Freeform 20"/>
            <p:cNvSpPr>
              <a:spLocks/>
            </p:cNvSpPr>
            <p:nvPr/>
          </p:nvSpPr>
          <p:spPr bwMode="auto">
            <a:xfrm rot="-512033">
              <a:off x="1105" y="2074"/>
              <a:ext cx="317" cy="100"/>
            </a:xfrm>
            <a:custGeom>
              <a:avLst/>
              <a:gdLst>
                <a:gd name="T0" fmla="*/ 0 w 528"/>
                <a:gd name="T1" fmla="*/ 96 h 104"/>
                <a:gd name="T2" fmla="*/ 48 w 528"/>
                <a:gd name="T3" fmla="*/ 0 h 104"/>
                <a:gd name="T4" fmla="*/ 96 w 528"/>
                <a:gd name="T5" fmla="*/ 96 h 104"/>
                <a:gd name="T6" fmla="*/ 144 w 528"/>
                <a:gd name="T7" fmla="*/ 0 h 104"/>
                <a:gd name="T8" fmla="*/ 192 w 528"/>
                <a:gd name="T9" fmla="*/ 96 h 104"/>
                <a:gd name="T10" fmla="*/ 240 w 528"/>
                <a:gd name="T11" fmla="*/ 0 h 104"/>
                <a:gd name="T12" fmla="*/ 288 w 528"/>
                <a:gd name="T13" fmla="*/ 96 h 104"/>
                <a:gd name="T14" fmla="*/ 336 w 528"/>
                <a:gd name="T15" fmla="*/ 0 h 104"/>
                <a:gd name="T16" fmla="*/ 384 w 528"/>
                <a:gd name="T17" fmla="*/ 96 h 104"/>
                <a:gd name="T18" fmla="*/ 432 w 528"/>
                <a:gd name="T19" fmla="*/ 0 h 104"/>
                <a:gd name="T20" fmla="*/ 480 w 528"/>
                <a:gd name="T21" fmla="*/ 96 h 104"/>
                <a:gd name="T22" fmla="*/ 528 w 528"/>
                <a:gd name="T23" fmla="*/ 4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8" h="104">
                  <a:moveTo>
                    <a:pt x="0" y="96"/>
                  </a:moveTo>
                  <a:cubicBezTo>
                    <a:pt x="16" y="48"/>
                    <a:pt x="32" y="0"/>
                    <a:pt x="48" y="0"/>
                  </a:cubicBezTo>
                  <a:cubicBezTo>
                    <a:pt x="64" y="0"/>
                    <a:pt x="80" y="96"/>
                    <a:pt x="96" y="96"/>
                  </a:cubicBezTo>
                  <a:cubicBezTo>
                    <a:pt x="112" y="96"/>
                    <a:pt x="128" y="0"/>
                    <a:pt x="144" y="0"/>
                  </a:cubicBezTo>
                  <a:cubicBezTo>
                    <a:pt x="160" y="0"/>
                    <a:pt x="176" y="96"/>
                    <a:pt x="192" y="96"/>
                  </a:cubicBezTo>
                  <a:cubicBezTo>
                    <a:pt x="208" y="96"/>
                    <a:pt x="224" y="0"/>
                    <a:pt x="240" y="0"/>
                  </a:cubicBezTo>
                  <a:cubicBezTo>
                    <a:pt x="256" y="0"/>
                    <a:pt x="272" y="96"/>
                    <a:pt x="288" y="96"/>
                  </a:cubicBezTo>
                  <a:cubicBezTo>
                    <a:pt x="304" y="96"/>
                    <a:pt x="320" y="0"/>
                    <a:pt x="336" y="0"/>
                  </a:cubicBezTo>
                  <a:cubicBezTo>
                    <a:pt x="352" y="0"/>
                    <a:pt x="368" y="96"/>
                    <a:pt x="384" y="96"/>
                  </a:cubicBezTo>
                  <a:cubicBezTo>
                    <a:pt x="400" y="96"/>
                    <a:pt x="416" y="0"/>
                    <a:pt x="432" y="0"/>
                  </a:cubicBezTo>
                  <a:cubicBezTo>
                    <a:pt x="448" y="0"/>
                    <a:pt x="464" y="88"/>
                    <a:pt x="480" y="96"/>
                  </a:cubicBezTo>
                  <a:cubicBezTo>
                    <a:pt x="496" y="104"/>
                    <a:pt x="512" y="76"/>
                    <a:pt x="528" y="48"/>
                  </a:cubicBezTo>
                </a:path>
              </a:pathLst>
            </a:custGeom>
            <a:noFill/>
            <a:ln w="12700" cap="sq" cmpd="sng">
              <a:solidFill>
                <a:srgbClr val="DE091C"/>
              </a:solidFill>
              <a:prstDash val="solid"/>
              <a:round/>
              <a:headEnd type="none" w="sm" len="sm"/>
              <a:tailEnd type="none" w="sm" len="sm"/>
            </a:ln>
            <a:effectLst/>
            <a:extLst>
              <a:ext uri="{909E8E84-426E-40dd-AFC4-6F175D3DCCD1}">
                <a14:hiddenFill xmlns:a14="http://schemas.microsoft.com/office/drawing/2010/main">
                  <a:solidFill>
                    <a:srgbClr val="189A6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5493" name="Freeform 21"/>
            <p:cNvSpPr>
              <a:spLocks/>
            </p:cNvSpPr>
            <p:nvPr/>
          </p:nvSpPr>
          <p:spPr bwMode="auto">
            <a:xfrm rot="1338625">
              <a:off x="1561" y="2025"/>
              <a:ext cx="315" cy="54"/>
            </a:xfrm>
            <a:custGeom>
              <a:avLst/>
              <a:gdLst>
                <a:gd name="T0" fmla="*/ 0 w 528"/>
                <a:gd name="T1" fmla="*/ 96 h 104"/>
                <a:gd name="T2" fmla="*/ 48 w 528"/>
                <a:gd name="T3" fmla="*/ 0 h 104"/>
                <a:gd name="T4" fmla="*/ 96 w 528"/>
                <a:gd name="T5" fmla="*/ 96 h 104"/>
                <a:gd name="T6" fmla="*/ 144 w 528"/>
                <a:gd name="T7" fmla="*/ 0 h 104"/>
                <a:gd name="T8" fmla="*/ 192 w 528"/>
                <a:gd name="T9" fmla="*/ 96 h 104"/>
                <a:gd name="T10" fmla="*/ 240 w 528"/>
                <a:gd name="T11" fmla="*/ 0 h 104"/>
                <a:gd name="T12" fmla="*/ 288 w 528"/>
                <a:gd name="T13" fmla="*/ 96 h 104"/>
                <a:gd name="T14" fmla="*/ 336 w 528"/>
                <a:gd name="T15" fmla="*/ 0 h 104"/>
                <a:gd name="T16" fmla="*/ 384 w 528"/>
                <a:gd name="T17" fmla="*/ 96 h 104"/>
                <a:gd name="T18" fmla="*/ 432 w 528"/>
                <a:gd name="T19" fmla="*/ 0 h 104"/>
                <a:gd name="T20" fmla="*/ 480 w 528"/>
                <a:gd name="T21" fmla="*/ 96 h 104"/>
                <a:gd name="T22" fmla="*/ 528 w 528"/>
                <a:gd name="T23" fmla="*/ 4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8" h="104">
                  <a:moveTo>
                    <a:pt x="0" y="96"/>
                  </a:moveTo>
                  <a:cubicBezTo>
                    <a:pt x="16" y="48"/>
                    <a:pt x="32" y="0"/>
                    <a:pt x="48" y="0"/>
                  </a:cubicBezTo>
                  <a:cubicBezTo>
                    <a:pt x="64" y="0"/>
                    <a:pt x="80" y="96"/>
                    <a:pt x="96" y="96"/>
                  </a:cubicBezTo>
                  <a:cubicBezTo>
                    <a:pt x="112" y="96"/>
                    <a:pt x="128" y="0"/>
                    <a:pt x="144" y="0"/>
                  </a:cubicBezTo>
                  <a:cubicBezTo>
                    <a:pt x="160" y="0"/>
                    <a:pt x="176" y="96"/>
                    <a:pt x="192" y="96"/>
                  </a:cubicBezTo>
                  <a:cubicBezTo>
                    <a:pt x="208" y="96"/>
                    <a:pt x="224" y="0"/>
                    <a:pt x="240" y="0"/>
                  </a:cubicBezTo>
                  <a:cubicBezTo>
                    <a:pt x="256" y="0"/>
                    <a:pt x="272" y="96"/>
                    <a:pt x="288" y="96"/>
                  </a:cubicBezTo>
                  <a:cubicBezTo>
                    <a:pt x="304" y="96"/>
                    <a:pt x="320" y="0"/>
                    <a:pt x="336" y="0"/>
                  </a:cubicBezTo>
                  <a:cubicBezTo>
                    <a:pt x="352" y="0"/>
                    <a:pt x="368" y="96"/>
                    <a:pt x="384" y="96"/>
                  </a:cubicBezTo>
                  <a:cubicBezTo>
                    <a:pt x="400" y="96"/>
                    <a:pt x="416" y="0"/>
                    <a:pt x="432" y="0"/>
                  </a:cubicBezTo>
                  <a:cubicBezTo>
                    <a:pt x="448" y="0"/>
                    <a:pt x="464" y="88"/>
                    <a:pt x="480" y="96"/>
                  </a:cubicBezTo>
                  <a:cubicBezTo>
                    <a:pt x="496" y="104"/>
                    <a:pt x="512" y="76"/>
                    <a:pt x="528" y="48"/>
                  </a:cubicBezTo>
                </a:path>
              </a:pathLst>
            </a:custGeom>
            <a:noFill/>
            <a:ln w="12700" cap="sq" cmpd="sng">
              <a:solidFill>
                <a:srgbClr val="189A61"/>
              </a:solidFill>
              <a:prstDash val="solid"/>
              <a:round/>
              <a:headEnd type="none" w="sm" len="sm"/>
              <a:tailEnd type="none" w="sm" len="sm"/>
            </a:ln>
            <a:effectLst/>
            <a:extLst>
              <a:ext uri="{909E8E84-426E-40dd-AFC4-6F175D3DCCD1}">
                <a14:hiddenFill xmlns:a14="http://schemas.microsoft.com/office/drawing/2010/main">
                  <a:solidFill>
                    <a:srgbClr val="189A6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nvGrpSpPr>
          <p:cNvPr id="105494" name="Group 22"/>
          <p:cNvGrpSpPr>
            <a:grpSpLocks/>
          </p:cNvGrpSpPr>
          <p:nvPr/>
        </p:nvGrpSpPr>
        <p:grpSpPr bwMode="auto">
          <a:xfrm>
            <a:off x="152400" y="2590800"/>
            <a:ext cx="8686800" cy="3505200"/>
            <a:chOff x="96" y="1800"/>
            <a:chExt cx="5472" cy="2208"/>
          </a:xfrm>
        </p:grpSpPr>
        <p:sp>
          <p:nvSpPr>
            <p:cNvPr id="105495" name="Rectangle 23"/>
            <p:cNvSpPr>
              <a:spLocks noChangeArrowheads="1"/>
            </p:cNvSpPr>
            <p:nvPr/>
          </p:nvSpPr>
          <p:spPr bwMode="auto">
            <a:xfrm>
              <a:off x="96" y="3288"/>
              <a:ext cx="5472" cy="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fr-FR" sz="3200" dirty="0" smtClean="0">
                  <a:solidFill>
                    <a:srgbClr val="FFFF00"/>
                  </a:solidFill>
                  <a:latin typeface="Gill Sans" charset="0"/>
                </a:rPr>
                <a:t>Après il doit trier, organiser et intégrer ce qui est important</a:t>
              </a:r>
              <a:endParaRPr lang="en-US" sz="3200" b="1" dirty="0">
                <a:solidFill>
                  <a:srgbClr val="FFFF00"/>
                </a:solidFill>
                <a:latin typeface="Gill Sans" charset="0"/>
              </a:endParaRPr>
            </a:p>
          </p:txBody>
        </p:sp>
        <p:sp>
          <p:nvSpPr>
            <p:cNvPr id="105496" name="Line 24"/>
            <p:cNvSpPr>
              <a:spLocks noChangeShapeType="1"/>
            </p:cNvSpPr>
            <p:nvPr/>
          </p:nvSpPr>
          <p:spPr bwMode="auto">
            <a:xfrm rot="-267991">
              <a:off x="3840" y="2112"/>
              <a:ext cx="624" cy="96"/>
            </a:xfrm>
            <a:prstGeom prst="line">
              <a:avLst/>
            </a:prstGeom>
            <a:noFill/>
            <a:ln w="5715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pic>
          <p:nvPicPr>
            <p:cNvPr id="94216" name="Picture 25" descr="bulb"/>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994948">
              <a:off x="4656" y="1800"/>
              <a:ext cx="53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5498" name="Rectangle 26"/>
          <p:cNvSpPr>
            <a:spLocks noChangeArrowheads="1"/>
          </p:cNvSpPr>
          <p:nvPr/>
        </p:nvSpPr>
        <p:spPr bwMode="auto">
          <a:xfrm>
            <a:off x="685800" y="228600"/>
            <a:ext cx="73152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kumimoji="1" lang="en-US" sz="3200" dirty="0" smtClean="0">
                <a:solidFill>
                  <a:srgbClr val="FFFF00"/>
                </a:solidFill>
                <a:latin typeface="Gill Sans" charset="0"/>
              </a:rPr>
              <a:t>Le </a:t>
            </a:r>
            <a:r>
              <a:rPr kumimoji="1" lang="en-US" sz="3200" dirty="0" err="1" smtClean="0">
                <a:solidFill>
                  <a:srgbClr val="FFFF00"/>
                </a:solidFill>
                <a:latin typeface="Gill Sans" charset="0"/>
              </a:rPr>
              <a:t>cerveau</a:t>
            </a:r>
            <a:r>
              <a:rPr kumimoji="1" lang="en-US" sz="3200" dirty="0" smtClean="0">
                <a:solidFill>
                  <a:srgbClr val="FFFF00"/>
                </a:solidFill>
                <a:latin typeface="Gill Sans" charset="0"/>
              </a:rPr>
              <a:t> </a:t>
            </a:r>
            <a:r>
              <a:rPr kumimoji="1" lang="en-US" sz="3200" dirty="0" err="1" smtClean="0">
                <a:solidFill>
                  <a:srgbClr val="FFFF00"/>
                </a:solidFill>
                <a:latin typeface="Gill Sans" charset="0"/>
              </a:rPr>
              <a:t>s’intéresse</a:t>
            </a:r>
            <a:r>
              <a:rPr kumimoji="1" lang="en-US" sz="3200" dirty="0" smtClean="0">
                <a:solidFill>
                  <a:srgbClr val="FFFF00"/>
                </a:solidFill>
                <a:latin typeface="Gill Sans" charset="0"/>
              </a:rPr>
              <a:t> </a:t>
            </a:r>
            <a:r>
              <a:rPr kumimoji="1" lang="en-US" sz="3200" dirty="0" err="1" smtClean="0">
                <a:solidFill>
                  <a:srgbClr val="FFFF00"/>
                </a:solidFill>
                <a:latin typeface="Gill Sans" charset="0"/>
              </a:rPr>
              <a:t>seulement</a:t>
            </a:r>
            <a:r>
              <a:rPr kumimoji="1" lang="en-US" sz="3200" dirty="0" smtClean="0">
                <a:solidFill>
                  <a:srgbClr val="FFFF00"/>
                </a:solidFill>
                <a:latin typeface="Gill Sans" charset="0"/>
              </a:rPr>
              <a:t> </a:t>
            </a:r>
            <a:r>
              <a:rPr kumimoji="1" lang="en-US" sz="3200" dirty="0" err="1" smtClean="0">
                <a:solidFill>
                  <a:srgbClr val="FFFF00"/>
                </a:solidFill>
                <a:latin typeface="Gill Sans" charset="0"/>
              </a:rPr>
              <a:t>à</a:t>
            </a:r>
            <a:r>
              <a:rPr kumimoji="1" lang="en-US" sz="3200" dirty="0" smtClean="0">
                <a:solidFill>
                  <a:srgbClr val="FFFF00"/>
                </a:solidFill>
                <a:latin typeface="Gill Sans" charset="0"/>
              </a:rPr>
              <a:t> </a:t>
            </a:r>
            <a:r>
              <a:rPr kumimoji="1" lang="en-US" sz="3200" dirty="0" err="1" smtClean="0">
                <a:solidFill>
                  <a:srgbClr val="FFFF00"/>
                </a:solidFill>
                <a:latin typeface="Gill Sans" charset="0"/>
              </a:rPr>
              <a:t>une</a:t>
            </a:r>
            <a:r>
              <a:rPr kumimoji="1" lang="en-US" sz="3200" dirty="0" smtClean="0">
                <a:solidFill>
                  <a:srgbClr val="FFFF00"/>
                </a:solidFill>
                <a:latin typeface="Gill Sans" charset="0"/>
              </a:rPr>
              <a:t> petite </a:t>
            </a:r>
            <a:r>
              <a:rPr kumimoji="1" lang="en-US" sz="3200" dirty="0" err="1" smtClean="0">
                <a:solidFill>
                  <a:srgbClr val="FFFF00"/>
                </a:solidFill>
                <a:latin typeface="Gill Sans" charset="0"/>
              </a:rPr>
              <a:t>partie</a:t>
            </a:r>
            <a:r>
              <a:rPr kumimoji="1" lang="en-US" sz="3200" dirty="0" smtClean="0">
                <a:solidFill>
                  <a:srgbClr val="FFFF00"/>
                </a:solidFill>
                <a:latin typeface="Gill Sans" charset="0"/>
              </a:rPr>
              <a:t> </a:t>
            </a:r>
            <a:r>
              <a:rPr kumimoji="1" lang="en-US" sz="3200" dirty="0" err="1" smtClean="0">
                <a:solidFill>
                  <a:srgbClr val="FFFF00"/>
                </a:solidFill>
                <a:latin typeface="Gill Sans" charset="0"/>
              </a:rPr>
              <a:t>d’information</a:t>
            </a:r>
            <a:r>
              <a:rPr kumimoji="1" lang="en-US" sz="3200" dirty="0" smtClean="0">
                <a:solidFill>
                  <a:srgbClr val="FFFF00"/>
                </a:solidFill>
                <a:latin typeface="Gill Sans" charset="0"/>
              </a:rPr>
              <a:t> pour </a:t>
            </a:r>
            <a:r>
              <a:rPr kumimoji="1" lang="en-US" sz="3200" dirty="0" err="1" smtClean="0">
                <a:solidFill>
                  <a:srgbClr val="FFFF00"/>
                </a:solidFill>
                <a:latin typeface="Gill Sans" charset="0"/>
              </a:rPr>
              <a:t>chaque</a:t>
            </a:r>
            <a:r>
              <a:rPr kumimoji="1" lang="en-US" sz="3200" dirty="0" smtClean="0">
                <a:solidFill>
                  <a:srgbClr val="FFFF00"/>
                </a:solidFill>
                <a:latin typeface="Gill Sans" charset="0"/>
              </a:rPr>
              <a:t> canal </a:t>
            </a:r>
            <a:endParaRPr kumimoji="1" lang="en-US" sz="3200" dirty="0">
              <a:solidFill>
                <a:srgbClr val="FFFF00"/>
              </a:solidFill>
              <a:latin typeface="Gill Sans" charset="0"/>
            </a:endParaRPr>
          </a:p>
        </p:txBody>
      </p:sp>
      <p:sp>
        <p:nvSpPr>
          <p:cNvPr id="2" name="Espace réservé du pied de page 1"/>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35780187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5494"/>
                                        </p:tgtEl>
                                        <p:attrNameLst>
                                          <p:attrName>style.visibility</p:attrName>
                                        </p:attrNameLst>
                                      </p:cBhvr>
                                      <p:to>
                                        <p:strVal val="visible"/>
                                      </p:to>
                                    </p:set>
                                    <p:animEffect transition="in" filter="fade">
                                      <p:cBhvr>
                                        <p:cTn id="7" dur="500"/>
                                        <p:tgtEl>
                                          <p:spTgt spid="1054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ChangeArrowheads="1"/>
          </p:cNvSpPr>
          <p:nvPr/>
        </p:nvSpPr>
        <p:spPr bwMode="auto">
          <a:xfrm>
            <a:off x="533400" y="6253163"/>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sz="3200" b="1" i="1">
              <a:solidFill>
                <a:schemeClr val="tx2"/>
              </a:solidFill>
              <a:latin typeface="Chalkboard" charset="0"/>
            </a:endParaRPr>
          </a:p>
        </p:txBody>
      </p:sp>
      <p:sp>
        <p:nvSpPr>
          <p:cNvPr id="107523" name="Text Box 3"/>
          <p:cNvSpPr txBox="1">
            <a:spLocks noChangeArrowheads="1"/>
          </p:cNvSpPr>
          <p:nvPr/>
        </p:nvSpPr>
        <p:spPr bwMode="auto">
          <a:xfrm>
            <a:off x="319088" y="1828800"/>
            <a:ext cx="8505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06400" indent="-406400">
              <a:defRPr sz="2400">
                <a:solidFill>
                  <a:schemeClr val="tx1"/>
                </a:solidFill>
                <a:latin typeface="Arial" charset="0"/>
                <a:ea typeface="ＭＳ Ｐゴシック" charset="0"/>
                <a:cs typeface="ＭＳ Ｐゴシック" charset="0"/>
              </a:defRPr>
            </a:lvl1pPr>
            <a:lvl2pPr marL="5715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endParaRPr lang="en-US" smtClean="0">
              <a:latin typeface="Comic Sans MS" charset="0"/>
            </a:endParaRPr>
          </a:p>
        </p:txBody>
      </p:sp>
      <p:sp>
        <p:nvSpPr>
          <p:cNvPr id="107524" name="Text Box 4"/>
          <p:cNvSpPr txBox="1">
            <a:spLocks noChangeArrowheads="1"/>
          </p:cNvSpPr>
          <p:nvPr/>
        </p:nvSpPr>
        <p:spPr bwMode="auto">
          <a:xfrm>
            <a:off x="3870325" y="6443663"/>
            <a:ext cx="247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a:cs typeface="Arial" charset="0"/>
              </a:rPr>
              <a:t> </a:t>
            </a:r>
          </a:p>
        </p:txBody>
      </p:sp>
      <p:sp>
        <p:nvSpPr>
          <p:cNvPr id="107525" name="Rectangle 5"/>
          <p:cNvSpPr>
            <a:spLocks noGrp="1" noChangeArrowheads="1"/>
          </p:cNvSpPr>
          <p:nvPr>
            <p:ph type="title"/>
          </p:nvPr>
        </p:nvSpPr>
        <p:spPr>
          <a:xfrm>
            <a:off x="228600" y="274638"/>
            <a:ext cx="8686800" cy="11430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defRPr/>
            </a:pPr>
            <a:r>
              <a:rPr lang="en-US" sz="3200" dirty="0" smtClean="0">
                <a:solidFill>
                  <a:srgbClr val="FFFF00"/>
                </a:solidFill>
                <a:latin typeface="Gill Sans" charset="0"/>
                <a:ea typeface="ＭＳ Ｐゴシック" charset="0"/>
                <a:cs typeface="ＭＳ Ｐゴシック" charset="0"/>
              </a:rPr>
              <a:t>Pour </a:t>
            </a:r>
            <a:r>
              <a:rPr lang="en-US" sz="3200" dirty="0" err="1" smtClean="0">
                <a:solidFill>
                  <a:srgbClr val="FFFF00"/>
                </a:solidFill>
                <a:latin typeface="Gill Sans" charset="0"/>
                <a:ea typeface="ＭＳ Ｐゴシック" charset="0"/>
                <a:cs typeface="ＭＳ Ｐゴシック" charset="0"/>
              </a:rPr>
              <a:t>être</a:t>
            </a:r>
            <a:r>
              <a:rPr lang="en-US" sz="3200" dirty="0" smtClean="0">
                <a:solidFill>
                  <a:srgbClr val="FFFF00"/>
                </a:solidFill>
                <a:latin typeface="Gill Sans" charset="0"/>
                <a:ea typeface="ＭＳ Ｐゴシック" charset="0"/>
                <a:cs typeface="ＭＳ Ｐゴシック" charset="0"/>
              </a:rPr>
              <a:t> </a:t>
            </a:r>
            <a:r>
              <a:rPr lang="en-US" sz="3200" dirty="0" err="1" smtClean="0">
                <a:solidFill>
                  <a:srgbClr val="FFFF00"/>
                </a:solidFill>
                <a:latin typeface="Gill Sans" charset="0"/>
                <a:ea typeface="ＭＳ Ｐゴシック" charset="0"/>
                <a:cs typeface="ＭＳ Ｐゴシック" charset="0"/>
              </a:rPr>
              <a:t>efficace</a:t>
            </a:r>
            <a:r>
              <a:rPr lang="en-US" sz="3200" dirty="0" smtClean="0">
                <a:solidFill>
                  <a:srgbClr val="FFFF00"/>
                </a:solidFill>
                <a:latin typeface="Gill Sans" charset="0"/>
                <a:ea typeface="ＭＳ Ｐゴシック" charset="0"/>
                <a:cs typeface="ＭＳ Ｐゴシック" charset="0"/>
              </a:rPr>
              <a:t>, </a:t>
            </a:r>
            <a:r>
              <a:rPr lang="en-US" sz="3200" dirty="0" err="1" smtClean="0">
                <a:solidFill>
                  <a:srgbClr val="FFFF00"/>
                </a:solidFill>
                <a:latin typeface="Gill Sans" charset="0"/>
                <a:ea typeface="ＭＳ Ｐゴシック" charset="0"/>
                <a:cs typeface="ＭＳ Ｐゴシック" charset="0"/>
              </a:rPr>
              <a:t>l’audience</a:t>
            </a:r>
            <a:r>
              <a:rPr lang="en-US" sz="3200" dirty="0" smtClean="0">
                <a:solidFill>
                  <a:srgbClr val="FFFF00"/>
                </a:solidFill>
                <a:latin typeface="Gill Sans" charset="0"/>
                <a:ea typeface="ＭＳ Ｐゴシック" charset="0"/>
                <a:cs typeface="ＭＳ Ｐゴシック" charset="0"/>
              </a:rPr>
              <a:t> </a:t>
            </a:r>
            <a:r>
              <a:rPr lang="en-US" sz="3200" dirty="0" err="1" smtClean="0">
                <a:solidFill>
                  <a:srgbClr val="FFFF00"/>
                </a:solidFill>
                <a:latin typeface="Gill Sans" charset="0"/>
                <a:ea typeface="ＭＳ Ｐゴシック" charset="0"/>
                <a:cs typeface="ＭＳ Ｐゴシック" charset="0"/>
              </a:rPr>
              <a:t>doit</a:t>
            </a:r>
            <a:r>
              <a:rPr lang="en-US" sz="3200" dirty="0" smtClean="0">
                <a:solidFill>
                  <a:srgbClr val="FFFF00"/>
                </a:solidFill>
                <a:latin typeface="Gill Sans" charset="0"/>
                <a:ea typeface="ＭＳ Ｐゴシック" charset="0"/>
                <a:cs typeface="ＭＳ Ｐゴシック" charset="0"/>
              </a:rPr>
              <a:t> </a:t>
            </a:r>
            <a:r>
              <a:rPr lang="en-US" sz="3200" dirty="0" err="1" smtClean="0">
                <a:solidFill>
                  <a:srgbClr val="FFFF00"/>
                </a:solidFill>
                <a:latin typeface="Gill Sans" charset="0"/>
                <a:ea typeface="ＭＳ Ｐゴシック" charset="0"/>
                <a:cs typeface="ＭＳ Ｐゴシック" charset="0"/>
              </a:rPr>
              <a:t>saisir</a:t>
            </a:r>
            <a:r>
              <a:rPr lang="en-US" sz="3200" dirty="0" smtClean="0">
                <a:solidFill>
                  <a:srgbClr val="FFFF00"/>
                </a:solidFill>
                <a:latin typeface="Gill Sans" charset="0"/>
                <a:ea typeface="ＭＳ Ｐゴシック" charset="0"/>
                <a:cs typeface="ＭＳ Ｐゴシック" charset="0"/>
              </a:rPr>
              <a:t> le </a:t>
            </a:r>
            <a:r>
              <a:rPr lang="en-US" sz="3200" dirty="0" err="1" smtClean="0">
                <a:solidFill>
                  <a:srgbClr val="FFFF00"/>
                </a:solidFill>
                <a:latin typeface="Gill Sans" charset="0"/>
                <a:ea typeface="ＭＳ Ｐゴシック" charset="0"/>
                <a:cs typeface="ＭＳ Ｐゴシック" charset="0"/>
              </a:rPr>
              <a:t>contenu</a:t>
            </a:r>
            <a:r>
              <a:rPr lang="en-US" sz="3200" dirty="0" smtClean="0">
                <a:solidFill>
                  <a:srgbClr val="FFFF00"/>
                </a:solidFill>
                <a:latin typeface="Gill Sans" charset="0"/>
                <a:ea typeface="ＭＳ Ｐゴシック" charset="0"/>
                <a:cs typeface="ＭＳ Ｐゴシック" charset="0"/>
              </a:rPr>
              <a:t> </a:t>
            </a:r>
            <a:r>
              <a:rPr lang="en-US" sz="3200" dirty="0" err="1" smtClean="0">
                <a:solidFill>
                  <a:srgbClr val="FFFF00"/>
                </a:solidFill>
                <a:latin typeface="Gill Sans" charset="0"/>
                <a:ea typeface="ＭＳ Ｐゴシック" charset="0"/>
                <a:cs typeface="ＭＳ Ｐゴシック" charset="0"/>
              </a:rPr>
              <a:t>rapidement</a:t>
            </a:r>
            <a:endParaRPr lang="en-US" sz="4000" dirty="0">
              <a:solidFill>
                <a:srgbClr val="FFFF00"/>
              </a:solidFill>
              <a:latin typeface="Arial" charset="0"/>
              <a:ea typeface="ＭＳ Ｐゴシック" charset="0"/>
              <a:cs typeface="ＭＳ Ｐゴシック" charset="0"/>
            </a:endParaRPr>
          </a:p>
        </p:txBody>
      </p:sp>
      <p:sp>
        <p:nvSpPr>
          <p:cNvPr id="107526" name="Text Box 6"/>
          <p:cNvSpPr txBox="1">
            <a:spLocks noChangeArrowheads="1"/>
          </p:cNvSpPr>
          <p:nvPr/>
        </p:nvSpPr>
        <p:spPr bwMode="auto">
          <a:xfrm>
            <a:off x="381000" y="3200400"/>
            <a:ext cx="3124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kumimoji="1" lang="en-US" dirty="0" smtClean="0">
                <a:solidFill>
                  <a:srgbClr val="FFFF00"/>
                </a:solidFill>
                <a:latin typeface="Gill Sans" charset="0"/>
              </a:rPr>
              <a:t>Images pour augmenter la </a:t>
            </a:r>
            <a:r>
              <a:rPr kumimoji="1" lang="en-US" dirty="0" err="1" smtClean="0">
                <a:solidFill>
                  <a:srgbClr val="FFFF00"/>
                </a:solidFill>
                <a:latin typeface="Gill Sans" charset="0"/>
              </a:rPr>
              <a:t>compréhension</a:t>
            </a:r>
            <a:endParaRPr kumimoji="1" lang="en-US" dirty="0">
              <a:solidFill>
                <a:srgbClr val="FFFF00"/>
              </a:solidFill>
              <a:latin typeface="Gill Sans" charset="0"/>
            </a:endParaRPr>
          </a:p>
        </p:txBody>
      </p:sp>
      <p:sp>
        <p:nvSpPr>
          <p:cNvPr id="107527" name="Text Box 7"/>
          <p:cNvSpPr txBox="1">
            <a:spLocks noChangeArrowheads="1"/>
          </p:cNvSpPr>
          <p:nvPr/>
        </p:nvSpPr>
        <p:spPr bwMode="auto">
          <a:xfrm>
            <a:off x="609600" y="1905000"/>
            <a:ext cx="30480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kumimoji="1" lang="en-US" dirty="0" smtClean="0">
                <a:solidFill>
                  <a:srgbClr val="FFFF00"/>
                </a:solidFill>
                <a:latin typeface="Gill Sans" charset="0"/>
              </a:rPr>
              <a:t>Phrases </a:t>
            </a:r>
            <a:r>
              <a:rPr kumimoji="1" lang="en-US" dirty="0" err="1" smtClean="0">
                <a:solidFill>
                  <a:srgbClr val="FFFF00"/>
                </a:solidFill>
                <a:latin typeface="Gill Sans" charset="0"/>
              </a:rPr>
              <a:t>courtes</a:t>
            </a:r>
            <a:endParaRPr kumimoji="1" lang="en-US" dirty="0">
              <a:solidFill>
                <a:srgbClr val="FFFF00"/>
              </a:solidFill>
              <a:latin typeface="Gill Sans" charset="0"/>
            </a:endParaRPr>
          </a:p>
        </p:txBody>
      </p:sp>
      <p:sp>
        <p:nvSpPr>
          <p:cNvPr id="107528" name="Text Box 8"/>
          <p:cNvSpPr txBox="1">
            <a:spLocks noChangeArrowheads="1"/>
          </p:cNvSpPr>
          <p:nvPr/>
        </p:nvSpPr>
        <p:spPr bwMode="auto">
          <a:xfrm>
            <a:off x="1676400" y="4953000"/>
            <a:ext cx="506881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kumimoji="1" lang="en-US" dirty="0" err="1" smtClean="0">
                <a:solidFill>
                  <a:srgbClr val="FFFF00"/>
                </a:solidFill>
                <a:latin typeface="Gill Sans" charset="0"/>
              </a:rPr>
              <a:t>Espaces</a:t>
            </a:r>
            <a:r>
              <a:rPr kumimoji="1" lang="en-US" dirty="0" smtClean="0">
                <a:solidFill>
                  <a:srgbClr val="FFFF00"/>
                </a:solidFill>
                <a:latin typeface="Gill Sans" charset="0"/>
              </a:rPr>
              <a:t> vides pour </a:t>
            </a:r>
            <a:r>
              <a:rPr kumimoji="1" lang="en-US" dirty="0" err="1" smtClean="0">
                <a:solidFill>
                  <a:srgbClr val="FFFF00"/>
                </a:solidFill>
                <a:latin typeface="Gill Sans" charset="0"/>
              </a:rPr>
              <a:t>améliorer</a:t>
            </a:r>
            <a:r>
              <a:rPr kumimoji="1" lang="en-US" dirty="0" smtClean="0">
                <a:solidFill>
                  <a:srgbClr val="FFFF00"/>
                </a:solidFill>
                <a:latin typeface="Gill Sans" charset="0"/>
              </a:rPr>
              <a:t> la lecture</a:t>
            </a:r>
            <a:endParaRPr kumimoji="1" lang="en-US" dirty="0">
              <a:solidFill>
                <a:srgbClr val="FFFF00"/>
              </a:solidFill>
              <a:latin typeface="Gill Sans" charset="0"/>
            </a:endParaRPr>
          </a:p>
          <a:p>
            <a:pPr eaLnBrk="1" hangingPunct="1">
              <a:defRPr/>
            </a:pPr>
            <a:endParaRPr lang="en-US" sz="1600" b="1" dirty="0">
              <a:latin typeface="Times New Roman" charset="0"/>
            </a:endParaRPr>
          </a:p>
        </p:txBody>
      </p:sp>
      <p:sp>
        <p:nvSpPr>
          <p:cNvPr id="107529" name="Rectangle 9"/>
          <p:cNvSpPr>
            <a:spLocks noChangeArrowheads="1"/>
          </p:cNvSpPr>
          <p:nvPr/>
        </p:nvSpPr>
        <p:spPr bwMode="auto">
          <a:xfrm>
            <a:off x="3886200" y="1447800"/>
            <a:ext cx="4876800" cy="3505200"/>
          </a:xfrm>
          <a:prstGeom prst="rect">
            <a:avLst/>
          </a:prstGeom>
          <a:solidFill>
            <a:srgbClr val="F9FFFD"/>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600" b="1">
              <a:latin typeface="Times New Roman" charset="0"/>
            </a:endParaRPr>
          </a:p>
        </p:txBody>
      </p:sp>
      <p:sp>
        <p:nvSpPr>
          <p:cNvPr id="96265" name="Rectangle 10"/>
          <p:cNvSpPr>
            <a:spLocks noChangeArrowheads="1"/>
          </p:cNvSpPr>
          <p:nvPr/>
        </p:nvSpPr>
        <p:spPr bwMode="auto">
          <a:xfrm>
            <a:off x="3962400" y="3657600"/>
            <a:ext cx="3505200" cy="73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Aft>
                <a:spcPct val="50000"/>
              </a:spcAft>
              <a:buClr>
                <a:srgbClr val="0000FF"/>
              </a:buClr>
              <a:buFont typeface="Times" charset="0"/>
              <a:buNone/>
            </a:pPr>
            <a:r>
              <a:rPr lang="en-US" sz="1400">
                <a:solidFill>
                  <a:srgbClr val="0000FF"/>
                </a:solidFill>
              </a:rPr>
              <a:t>It helps to maintain our body temperature</a:t>
            </a:r>
          </a:p>
          <a:p>
            <a:pPr>
              <a:spcAft>
                <a:spcPct val="50000"/>
              </a:spcAft>
              <a:buClr>
                <a:srgbClr val="0000FF"/>
              </a:buClr>
              <a:buFont typeface="Times" charset="0"/>
              <a:buChar char="•"/>
            </a:pPr>
            <a:endParaRPr lang="en-US" sz="1400">
              <a:solidFill>
                <a:srgbClr val="0000FF"/>
              </a:solidFill>
            </a:endParaRPr>
          </a:p>
        </p:txBody>
      </p:sp>
      <p:pic>
        <p:nvPicPr>
          <p:cNvPr id="107531" name="Picture 11" descr="iStock_000003231233X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3162300"/>
            <a:ext cx="939800" cy="1409700"/>
          </a:xfrm>
          <a:prstGeom prst="rect">
            <a:avLst/>
          </a:prstGeom>
          <a:noFill/>
          <a:effectLst>
            <a:outerShdw blurRad="63500" dist="761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107532" name="Picture 12" descr="iStock_000003650479X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1981200"/>
            <a:ext cx="1828800" cy="1101725"/>
          </a:xfrm>
          <a:prstGeom prst="rect">
            <a:avLst/>
          </a:prstGeom>
          <a:noFill/>
          <a:effectLst>
            <a:outerShdw blurRad="63500" dist="761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96268" name="Rectangle 13"/>
          <p:cNvSpPr>
            <a:spLocks noChangeArrowheads="1"/>
          </p:cNvSpPr>
          <p:nvPr/>
        </p:nvSpPr>
        <p:spPr bwMode="auto">
          <a:xfrm>
            <a:off x="533400" y="609600"/>
            <a:ext cx="184150" cy="639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spcAft>
                <a:spcPct val="50000"/>
              </a:spcAft>
              <a:buClr>
                <a:srgbClr val="0000FF"/>
              </a:buClr>
              <a:buFont typeface="Times" charset="0"/>
              <a:buNone/>
            </a:pPr>
            <a:endParaRPr lang="fr-FR">
              <a:solidFill>
                <a:srgbClr val="0000FF"/>
              </a:solidFill>
              <a:latin typeface="Times New Roman" charset="0"/>
            </a:endParaRPr>
          </a:p>
        </p:txBody>
      </p:sp>
      <p:sp>
        <p:nvSpPr>
          <p:cNvPr id="107534" name="Text Box 14"/>
          <p:cNvSpPr txBox="1">
            <a:spLocks noChangeArrowheads="1"/>
          </p:cNvSpPr>
          <p:nvPr/>
        </p:nvSpPr>
        <p:spPr bwMode="auto">
          <a:xfrm>
            <a:off x="4343400" y="1524000"/>
            <a:ext cx="41862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b="1" dirty="0">
                <a:solidFill>
                  <a:srgbClr val="000000"/>
                </a:solidFill>
              </a:rPr>
              <a:t>Water has special thermal properties</a:t>
            </a:r>
          </a:p>
        </p:txBody>
      </p:sp>
      <p:sp>
        <p:nvSpPr>
          <p:cNvPr id="107535" name="Text Box 15"/>
          <p:cNvSpPr txBox="1">
            <a:spLocks noChangeArrowheads="1"/>
          </p:cNvSpPr>
          <p:nvPr/>
        </p:nvSpPr>
        <p:spPr bwMode="auto">
          <a:xfrm>
            <a:off x="4038600" y="2057400"/>
            <a:ext cx="2057400" cy="86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Aft>
                <a:spcPct val="50000"/>
              </a:spcAft>
              <a:buClr>
                <a:srgbClr val="0000FF"/>
              </a:buClr>
              <a:buFont typeface="Times" charset="0"/>
              <a:buNone/>
              <a:defRPr/>
            </a:pPr>
            <a:r>
              <a:rPr lang="en-US" sz="1400">
                <a:solidFill>
                  <a:srgbClr val="0000FF"/>
                </a:solidFill>
              </a:rPr>
              <a:t>It helps to controls the climate on our planet</a:t>
            </a:r>
          </a:p>
          <a:p>
            <a:pPr eaLnBrk="1" hangingPunct="1">
              <a:defRPr/>
            </a:pPr>
            <a:endParaRPr lang="en-US" sz="1600" b="1">
              <a:latin typeface="Times New Roman" charset="0"/>
            </a:endParaRPr>
          </a:p>
        </p:txBody>
      </p:sp>
      <p:sp>
        <p:nvSpPr>
          <p:cNvPr id="2" name="Espace réservé du pied de page 1"/>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220908271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ChangeArrowheads="1"/>
          </p:cNvSpPr>
          <p:nvPr/>
        </p:nvSpPr>
        <p:spPr bwMode="auto">
          <a:xfrm>
            <a:off x="533400" y="6253163"/>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sz="3200" b="1" i="1">
              <a:solidFill>
                <a:schemeClr val="tx2"/>
              </a:solidFill>
              <a:latin typeface="Chalkboard" charset="0"/>
            </a:endParaRPr>
          </a:p>
        </p:txBody>
      </p:sp>
      <p:sp>
        <p:nvSpPr>
          <p:cNvPr id="109571" name="Text Box 3"/>
          <p:cNvSpPr txBox="1">
            <a:spLocks noChangeArrowheads="1"/>
          </p:cNvSpPr>
          <p:nvPr/>
        </p:nvSpPr>
        <p:spPr bwMode="auto">
          <a:xfrm>
            <a:off x="319088" y="1828800"/>
            <a:ext cx="8505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06400" indent="-406400">
              <a:defRPr sz="2400">
                <a:solidFill>
                  <a:schemeClr val="tx1"/>
                </a:solidFill>
                <a:latin typeface="Arial" charset="0"/>
                <a:ea typeface="ＭＳ Ｐゴシック" charset="0"/>
                <a:cs typeface="ＭＳ Ｐゴシック" charset="0"/>
              </a:defRPr>
            </a:lvl1pPr>
            <a:lvl2pPr marL="5715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endParaRPr lang="en-US" smtClean="0">
              <a:latin typeface="Comic Sans MS" charset="0"/>
            </a:endParaRPr>
          </a:p>
        </p:txBody>
      </p:sp>
      <p:sp>
        <p:nvSpPr>
          <p:cNvPr id="109572" name="Rectangle 4"/>
          <p:cNvSpPr>
            <a:spLocks noGrp="1" noChangeArrowheads="1"/>
          </p:cNvSpPr>
          <p:nvPr>
            <p:ph type="title"/>
          </p:nvPr>
        </p:nvSpPr>
        <p:spPr>
          <a:xfrm>
            <a:off x="228600" y="274638"/>
            <a:ext cx="8686800" cy="11430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sz="3200" dirty="0" err="1" smtClean="0">
                <a:latin typeface="Arial" charset="0"/>
                <a:ea typeface="ＭＳ Ｐゴシック" charset="0"/>
                <a:cs typeface="ＭＳ Ｐゴシック" charset="0"/>
              </a:rPr>
              <a:t>Beacoup</a:t>
            </a:r>
            <a:r>
              <a:rPr lang="en-US" sz="3200" dirty="0" smtClean="0">
                <a:latin typeface="Arial" charset="0"/>
                <a:ea typeface="ＭＳ Ｐゴシック" charset="0"/>
                <a:cs typeface="ＭＳ Ｐゴシック" charset="0"/>
              </a:rPr>
              <a:t> trop </a:t>
            </a:r>
            <a:r>
              <a:rPr lang="en-US" sz="3200" dirty="0" err="1" smtClean="0">
                <a:latin typeface="Arial" charset="0"/>
                <a:ea typeface="ＭＳ Ｐゴシック" charset="0"/>
                <a:cs typeface="ＭＳ Ｐゴシック" charset="0"/>
              </a:rPr>
              <a:t>d’informations</a:t>
            </a:r>
            <a:r>
              <a:rPr lang="en-US" sz="3200" dirty="0" smtClean="0">
                <a:latin typeface="Arial" charset="0"/>
                <a:ea typeface="ＭＳ Ｐゴシック" charset="0"/>
                <a:cs typeface="ＭＳ Ｐゴシック" charset="0"/>
              </a:rPr>
              <a:t> et de distractions </a:t>
            </a:r>
            <a:r>
              <a:rPr lang="en-US" sz="3200" dirty="0" err="1" smtClean="0">
                <a:latin typeface="Arial" charset="0"/>
                <a:ea typeface="ＭＳ Ｐゴシック" charset="0"/>
                <a:cs typeface="ＭＳ Ｐゴシック" charset="0"/>
              </a:rPr>
              <a:t>peuvent</a:t>
            </a:r>
            <a:r>
              <a:rPr lang="en-US" sz="3200" dirty="0" smtClean="0">
                <a:latin typeface="Arial" charset="0"/>
                <a:ea typeface="ＭＳ Ｐゴシック" charset="0"/>
                <a:cs typeface="ＭＳ Ｐゴシック" charset="0"/>
              </a:rPr>
              <a:t> </a:t>
            </a:r>
            <a:r>
              <a:rPr lang="en-US" sz="3200" dirty="0" err="1" smtClean="0">
                <a:latin typeface="Arial" charset="0"/>
                <a:ea typeface="ＭＳ Ｐゴシック" charset="0"/>
                <a:cs typeface="ＭＳ Ｐゴシック" charset="0"/>
              </a:rPr>
              <a:t>contrarier</a:t>
            </a:r>
            <a:r>
              <a:rPr lang="en-US" sz="3200" dirty="0" smtClean="0">
                <a:latin typeface="Arial" charset="0"/>
                <a:ea typeface="ＭＳ Ｐゴシック" charset="0"/>
                <a:cs typeface="ＭＳ Ｐゴシック" charset="0"/>
              </a:rPr>
              <a:t> et </a:t>
            </a:r>
            <a:r>
              <a:rPr lang="en-US" sz="3200" dirty="0" err="1" smtClean="0">
                <a:latin typeface="Arial" charset="0"/>
                <a:ea typeface="ＭＳ Ｐゴシック" charset="0"/>
                <a:cs typeface="ＭＳ Ｐゴシック" charset="0"/>
              </a:rPr>
              <a:t>désorienter</a:t>
            </a:r>
            <a:r>
              <a:rPr lang="en-US" sz="3200" dirty="0" smtClean="0">
                <a:latin typeface="Arial" charset="0"/>
                <a:ea typeface="ＭＳ Ｐゴシック" charset="0"/>
                <a:cs typeface="ＭＳ Ｐゴシック" charset="0"/>
              </a:rPr>
              <a:t> </a:t>
            </a:r>
            <a:r>
              <a:rPr lang="en-US" sz="3200" dirty="0" err="1" smtClean="0">
                <a:latin typeface="Arial" charset="0"/>
                <a:ea typeface="ＭＳ Ｐゴシック" charset="0"/>
                <a:cs typeface="ＭＳ Ｐゴシック" charset="0"/>
              </a:rPr>
              <a:t>l’audience</a:t>
            </a:r>
            <a:endParaRPr lang="en-US" sz="3200" dirty="0">
              <a:latin typeface="Arial" charset="0"/>
              <a:ea typeface="ＭＳ Ｐゴシック" charset="0"/>
              <a:cs typeface="ＭＳ Ｐゴシック" charset="0"/>
            </a:endParaRPr>
          </a:p>
        </p:txBody>
      </p:sp>
      <p:sp>
        <p:nvSpPr>
          <p:cNvPr id="109573" name="Rectangle 5"/>
          <p:cNvSpPr>
            <a:spLocks noChangeArrowheads="1"/>
          </p:cNvSpPr>
          <p:nvPr/>
        </p:nvSpPr>
        <p:spPr bwMode="auto">
          <a:xfrm>
            <a:off x="228600" y="1600200"/>
            <a:ext cx="4191000" cy="2895600"/>
          </a:xfrm>
          <a:prstGeom prst="rect">
            <a:avLst/>
          </a:prstGeom>
          <a:solidFill>
            <a:srgbClr val="FFFFFF"/>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en-US" b="1">
                <a:latin typeface="Times New Roman" charset="0"/>
              </a:rPr>
              <a:t>Many figures</a:t>
            </a:r>
          </a:p>
        </p:txBody>
      </p:sp>
      <p:pic>
        <p:nvPicPr>
          <p:cNvPr id="1095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905000"/>
            <a:ext cx="2819400" cy="2544763"/>
          </a:xfrm>
          <a:prstGeom prst="rect">
            <a:avLst/>
          </a:prstGeom>
          <a:solidFill>
            <a:srgbClr val="FFFFFF"/>
          </a:solidFill>
          <a:ln>
            <a:noFill/>
          </a:ln>
          <a:effectLst/>
          <a:extLs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9575" name="Text Box 7"/>
          <p:cNvSpPr txBox="1">
            <a:spLocks noChangeArrowheads="1"/>
          </p:cNvSpPr>
          <p:nvPr/>
        </p:nvSpPr>
        <p:spPr bwMode="auto">
          <a:xfrm>
            <a:off x="1219200" y="1600200"/>
            <a:ext cx="2427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400">
                <a:solidFill>
                  <a:srgbClr val="403838"/>
                </a:solidFill>
                <a:latin typeface="ArialMT" charset="0"/>
              </a:rPr>
              <a:t>Theta oscillations in the BLA</a:t>
            </a:r>
          </a:p>
        </p:txBody>
      </p:sp>
      <p:grpSp>
        <p:nvGrpSpPr>
          <p:cNvPr id="109576" name="Group 8"/>
          <p:cNvGrpSpPr>
            <a:grpSpLocks/>
          </p:cNvGrpSpPr>
          <p:nvPr/>
        </p:nvGrpSpPr>
        <p:grpSpPr bwMode="auto">
          <a:xfrm>
            <a:off x="4648200" y="3581400"/>
            <a:ext cx="4191000" cy="3016250"/>
            <a:chOff x="2928" y="2256"/>
            <a:chExt cx="2640" cy="1900"/>
          </a:xfrm>
        </p:grpSpPr>
        <p:pic>
          <p:nvPicPr>
            <p:cNvPr id="98321" name="Picture 9" descr="backgrou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8" y="2256"/>
              <a:ext cx="2640" cy="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8" name="Text Box 10"/>
            <p:cNvSpPr txBox="1">
              <a:spLocks noChangeArrowheads="1"/>
            </p:cNvSpPr>
            <p:nvPr/>
          </p:nvSpPr>
          <p:spPr bwMode="auto">
            <a:xfrm>
              <a:off x="4032" y="2352"/>
              <a:ext cx="387" cy="220"/>
            </a:xfrm>
            <a:prstGeom prst="rect">
              <a:avLst/>
            </a:prstGeom>
            <a:solidFill>
              <a:srgbClr val="189A61">
                <a:alpha val="67000"/>
              </a:srgbClr>
            </a:solidFill>
            <a:ln w="12700" cap="sq">
              <a:solidFill>
                <a:srgbClr val="189A6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600" b="1">
                  <a:solidFill>
                    <a:srgbClr val="DD24E3"/>
                  </a:solidFill>
                  <a:latin typeface="Times New Roman" charset="0"/>
                </a:rPr>
                <a:t>Data</a:t>
              </a:r>
            </a:p>
          </p:txBody>
        </p:sp>
      </p:grpSp>
      <p:pic>
        <p:nvPicPr>
          <p:cNvPr id="109579"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4191000"/>
            <a:ext cx="1600200" cy="1185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9580"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5486400"/>
            <a:ext cx="1295400" cy="97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9581" name="Text Box 13"/>
          <p:cNvSpPr txBox="1">
            <a:spLocks noChangeArrowheads="1"/>
          </p:cNvSpPr>
          <p:nvPr/>
        </p:nvSpPr>
        <p:spPr bwMode="auto">
          <a:xfrm>
            <a:off x="4876800" y="5486400"/>
            <a:ext cx="1616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kumimoji="1" lang="en-US" sz="1200" dirty="0">
                <a:solidFill>
                  <a:srgbClr val="DE091C"/>
                </a:solidFill>
                <a:latin typeface="Times New Roman" charset="0"/>
              </a:rPr>
              <a:t>This data is truly pioneering!!</a:t>
            </a:r>
          </a:p>
        </p:txBody>
      </p:sp>
      <p:sp>
        <p:nvSpPr>
          <p:cNvPr id="109582" name="Text Box 14"/>
          <p:cNvSpPr txBox="1">
            <a:spLocks noChangeArrowheads="1"/>
          </p:cNvSpPr>
          <p:nvPr/>
        </p:nvSpPr>
        <p:spPr bwMode="auto">
          <a:xfrm>
            <a:off x="7696200" y="5562600"/>
            <a:ext cx="1082675"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kumimoji="1" lang="en-US" sz="1600" b="1">
                <a:solidFill>
                  <a:srgbClr val="1608D6"/>
                </a:solidFill>
                <a:latin typeface="Goudy Old Style" charset="0"/>
              </a:rPr>
              <a:t>COOL DATA!!!!</a:t>
            </a:r>
          </a:p>
          <a:p>
            <a:pPr eaLnBrk="1" hangingPunct="1">
              <a:defRPr/>
            </a:pPr>
            <a:endParaRPr lang="en-US" sz="1600" b="1">
              <a:latin typeface="Times New Roman" charset="0"/>
            </a:endParaRPr>
          </a:p>
        </p:txBody>
      </p:sp>
      <p:grpSp>
        <p:nvGrpSpPr>
          <p:cNvPr id="109583" name="Group 15"/>
          <p:cNvGrpSpPr>
            <a:grpSpLocks/>
          </p:cNvGrpSpPr>
          <p:nvPr/>
        </p:nvGrpSpPr>
        <p:grpSpPr bwMode="auto">
          <a:xfrm>
            <a:off x="6781800" y="3886200"/>
            <a:ext cx="1600200" cy="1500188"/>
            <a:chOff x="4272" y="2448"/>
            <a:chExt cx="1008" cy="945"/>
          </a:xfrm>
        </p:grpSpPr>
        <p:pic>
          <p:nvPicPr>
            <p:cNvPr id="109584"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72" y="2640"/>
              <a:ext cx="1008" cy="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9585" name="Line 17"/>
            <p:cNvSpPr>
              <a:spLocks noChangeShapeType="1"/>
            </p:cNvSpPr>
            <p:nvPr/>
          </p:nvSpPr>
          <p:spPr bwMode="auto">
            <a:xfrm>
              <a:off x="4992" y="2448"/>
              <a:ext cx="0" cy="336"/>
            </a:xfrm>
            <a:prstGeom prst="line">
              <a:avLst/>
            </a:prstGeom>
            <a:noFill/>
            <a:ln w="76200" cap="sq">
              <a:solidFill>
                <a:srgbClr val="189A6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sp>
        <p:nvSpPr>
          <p:cNvPr id="109586" name="Line 18"/>
          <p:cNvSpPr>
            <a:spLocks noChangeShapeType="1"/>
          </p:cNvSpPr>
          <p:nvPr/>
        </p:nvSpPr>
        <p:spPr bwMode="auto">
          <a:xfrm rot="2584490">
            <a:off x="7467600" y="5562600"/>
            <a:ext cx="0" cy="533400"/>
          </a:xfrm>
          <a:prstGeom prst="line">
            <a:avLst/>
          </a:prstGeom>
          <a:noFill/>
          <a:ln w="76200" cap="sq">
            <a:solidFill>
              <a:srgbClr val="DD24E3"/>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9587" name="Line 19"/>
          <p:cNvSpPr>
            <a:spLocks noChangeShapeType="1"/>
          </p:cNvSpPr>
          <p:nvPr/>
        </p:nvSpPr>
        <p:spPr bwMode="auto">
          <a:xfrm rot="12946565">
            <a:off x="6019800" y="4800600"/>
            <a:ext cx="0" cy="533400"/>
          </a:xfrm>
          <a:prstGeom prst="line">
            <a:avLst/>
          </a:prstGeom>
          <a:noFill/>
          <a:ln w="76200" cap="sq">
            <a:solidFill>
              <a:schemeClr val="tx2"/>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 name="Espace réservé du pied de page 1"/>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20360601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095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0957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nodeType="clickEffect">
                                  <p:stCondLst>
                                    <p:cond delay="0"/>
                                  </p:stCondLst>
                                  <p:childTnLst>
                                    <p:set>
                                      <p:cBhvr>
                                        <p:cTn id="14" dur="1" fill="hold">
                                          <p:stCondLst>
                                            <p:cond delay="0"/>
                                          </p:stCondLst>
                                        </p:cTn>
                                        <p:tgtEl>
                                          <p:spTgt spid="109587"/>
                                        </p:tgtEl>
                                        <p:attrNameLst>
                                          <p:attrName>style.visibility</p:attrName>
                                        </p:attrNameLst>
                                      </p:cBhvr>
                                      <p:to>
                                        <p:strVal val="visible"/>
                                      </p:to>
                                    </p:set>
                                    <p:anim calcmode="lin" valueType="num">
                                      <p:cBhvr additive="base">
                                        <p:cTn id="15" dur="500" fill="hold"/>
                                        <p:tgtEl>
                                          <p:spTgt spid="109587"/>
                                        </p:tgtEl>
                                        <p:attrNameLst>
                                          <p:attrName>ppt_x</p:attrName>
                                        </p:attrNameLst>
                                      </p:cBhvr>
                                      <p:tavLst>
                                        <p:tav tm="0">
                                          <p:val>
                                            <p:strVal val="0-#ppt_w/2"/>
                                          </p:val>
                                        </p:tav>
                                        <p:tav tm="100000">
                                          <p:val>
                                            <p:strVal val="#ppt_x"/>
                                          </p:val>
                                        </p:tav>
                                      </p:tavLst>
                                    </p:anim>
                                    <p:anim calcmode="lin" valueType="num">
                                      <p:cBhvr additive="base">
                                        <p:cTn id="16" dur="500" fill="hold"/>
                                        <p:tgtEl>
                                          <p:spTgt spid="10958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Whoosh"/>
                                        </p:tgtEl>
                                      </p:cMediaNode>
                                    </p:audio>
                                  </p:sub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499"/>
                                          </p:stCondLst>
                                        </p:cTn>
                                        <p:tgtEl>
                                          <p:spTgt spid="109581">
                                            <p:txEl>
                                              <p:pRg st="0" end="0"/>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499"/>
                                          </p:stCondLst>
                                        </p:cTn>
                                        <p:tgtEl>
                                          <p:spTgt spid="10958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109580"/>
                                        </p:tgtEl>
                                        <p:attrNameLst>
                                          <p:attrName>style.visibility</p:attrName>
                                        </p:attrNameLst>
                                      </p:cBhvr>
                                      <p:to>
                                        <p:strVal val="visible"/>
                                      </p:to>
                                    </p:set>
                                    <p:animEffect transition="in" filter="wipe(left)">
                                      <p:cBhvr>
                                        <p:cTn id="29" dur="500"/>
                                        <p:tgtEl>
                                          <p:spTgt spid="10958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109586"/>
                                        </p:tgtEl>
                                        <p:attrNameLst>
                                          <p:attrName>style.visibility</p:attrName>
                                        </p:attrNameLst>
                                      </p:cBhvr>
                                      <p:to>
                                        <p:strVal val="visible"/>
                                      </p:to>
                                    </p:set>
                                    <p:animEffect transition="in" filter="wipe(left)">
                                      <p:cBhvr>
                                        <p:cTn id="34" dur="500"/>
                                        <p:tgtEl>
                                          <p:spTgt spid="10958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nodeType="clickEffect">
                                  <p:stCondLst>
                                    <p:cond delay="0"/>
                                  </p:stCondLst>
                                  <p:childTnLst>
                                    <p:set>
                                      <p:cBhvr>
                                        <p:cTn id="38" dur="1" fill="hold">
                                          <p:stCondLst>
                                            <p:cond delay="0"/>
                                          </p:stCondLst>
                                        </p:cTn>
                                        <p:tgtEl>
                                          <p:spTgt spid="109582">
                                            <p:txEl>
                                              <p:pRg st="0" end="0"/>
                                            </p:txEl>
                                          </p:spTgt>
                                        </p:tgtEl>
                                        <p:attrNameLst>
                                          <p:attrName>style.visibility</p:attrName>
                                        </p:attrNameLst>
                                      </p:cBhvr>
                                      <p:to>
                                        <p:strVal val="visible"/>
                                      </p:to>
                                    </p:set>
                                    <p:anim calcmode="lin" valueType="num">
                                      <p:cBhvr additive="base">
                                        <p:cTn id="39" dur="500" fill="hold"/>
                                        <p:tgtEl>
                                          <p:spTgt spid="109582">
                                            <p:txEl>
                                              <p:pRg st="0" end="0"/>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10958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3" name="Whoosh"/>
                                        </p:tgtEl>
                                      </p:cMediaNode>
                                    </p:audio>
                                  </p:sub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xit" presetSubtype="2" fill="hold" nodeType="clickEffect">
                                  <p:stCondLst>
                                    <p:cond delay="0"/>
                                  </p:stCondLst>
                                  <p:childTnLst>
                                    <p:anim calcmode="lin" valueType="num">
                                      <p:cBhvr additive="base">
                                        <p:cTn id="44" dur="500"/>
                                        <p:tgtEl>
                                          <p:spTgt spid="109582">
                                            <p:txEl>
                                              <p:pRg st="0" end="0"/>
                                            </p:txEl>
                                          </p:spTgt>
                                        </p:tgtEl>
                                        <p:attrNameLst>
                                          <p:attrName>ppt_x</p:attrName>
                                        </p:attrNameLst>
                                      </p:cBhvr>
                                      <p:tavLst>
                                        <p:tav tm="0">
                                          <p:val>
                                            <p:strVal val="ppt_x"/>
                                          </p:val>
                                        </p:tav>
                                        <p:tav tm="100000">
                                          <p:val>
                                            <p:strVal val="1+ppt_w/2"/>
                                          </p:val>
                                        </p:tav>
                                      </p:tavLst>
                                    </p:anim>
                                    <p:anim calcmode="lin" valueType="num">
                                      <p:cBhvr additive="base">
                                        <p:cTn id="45" dur="500"/>
                                        <p:tgtEl>
                                          <p:spTgt spid="109582">
                                            <p:txEl>
                                              <p:pRg st="0" end="0"/>
                                            </p:txEl>
                                          </p:spTgt>
                                        </p:tgtEl>
                                        <p:attrNameLst>
                                          <p:attrName>ppt_y</p:attrName>
                                        </p:attrNameLst>
                                      </p:cBhvr>
                                      <p:tavLst>
                                        <p:tav tm="0">
                                          <p:val>
                                            <p:strVal val="ppt_y"/>
                                          </p:val>
                                        </p:tav>
                                        <p:tav tm="100000">
                                          <p:val>
                                            <p:strVal val="ppt_y"/>
                                          </p:val>
                                        </p:tav>
                                      </p:tavLst>
                                    </p:anim>
                                    <p:set>
                                      <p:cBhvr>
                                        <p:cTn id="46" dur="1" fill="hold">
                                          <p:stCondLst>
                                            <p:cond delay="499"/>
                                          </p:stCondLst>
                                        </p:cTn>
                                        <p:tgtEl>
                                          <p:spTgt spid="109582">
                                            <p:txEl>
                                              <p:pRg st="0" end="0"/>
                                            </p:txEl>
                                          </p:spTgt>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ChangeArrowheads="1"/>
          </p:cNvSpPr>
          <p:nvPr/>
        </p:nvSpPr>
        <p:spPr bwMode="auto">
          <a:xfrm>
            <a:off x="533400" y="6253163"/>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sz="3200" b="1" i="1">
              <a:solidFill>
                <a:schemeClr val="tx2"/>
              </a:solidFill>
              <a:latin typeface="Chalkboard" charset="0"/>
            </a:endParaRPr>
          </a:p>
        </p:txBody>
      </p:sp>
      <p:sp>
        <p:nvSpPr>
          <p:cNvPr id="111619" name="Text Box 3"/>
          <p:cNvSpPr txBox="1">
            <a:spLocks noChangeArrowheads="1"/>
          </p:cNvSpPr>
          <p:nvPr/>
        </p:nvSpPr>
        <p:spPr bwMode="auto">
          <a:xfrm>
            <a:off x="319088" y="1828800"/>
            <a:ext cx="8505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06400" indent="-406400">
              <a:defRPr sz="2400">
                <a:solidFill>
                  <a:schemeClr val="tx1"/>
                </a:solidFill>
                <a:latin typeface="Arial" charset="0"/>
                <a:ea typeface="ＭＳ Ｐゴシック" charset="0"/>
                <a:cs typeface="ＭＳ Ｐゴシック" charset="0"/>
              </a:defRPr>
            </a:lvl1pPr>
            <a:lvl2pPr marL="5715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endParaRPr lang="en-US" smtClean="0">
              <a:latin typeface="Comic Sans MS" charset="0"/>
            </a:endParaRPr>
          </a:p>
        </p:txBody>
      </p:sp>
      <p:sp>
        <p:nvSpPr>
          <p:cNvPr id="111620" name="Rectangle 4"/>
          <p:cNvSpPr>
            <a:spLocks noGrp="1" noChangeArrowheads="1"/>
          </p:cNvSpPr>
          <p:nvPr>
            <p:ph type="title"/>
          </p:nvPr>
        </p:nvSpPr>
        <p:spPr>
          <a:xfrm>
            <a:off x="304800" y="533400"/>
            <a:ext cx="8686800" cy="11430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defRPr/>
            </a:pPr>
            <a:r>
              <a:rPr lang="fr-FR" sz="3200" dirty="0" smtClean="0">
                <a:solidFill>
                  <a:srgbClr val="FFFF00"/>
                </a:solidFill>
                <a:latin typeface="Gill Sans" charset="0"/>
                <a:ea typeface="ＭＳ Ｐゴシック" charset="0"/>
                <a:cs typeface="ＭＳ Ｐゴシック" charset="0"/>
              </a:rPr>
              <a:t>Ne forcez pas votre audience à faire le choix entre vous écouter OU lire vos diapos</a:t>
            </a:r>
            <a:endParaRPr lang="en-US" sz="3200" b="1" dirty="0">
              <a:solidFill>
                <a:srgbClr val="FFFF00"/>
              </a:solidFill>
              <a:latin typeface="Gill Sans" charset="0"/>
              <a:ea typeface="ＭＳ Ｐゴシック" charset="0"/>
              <a:cs typeface="ＭＳ Ｐゴシック" charset="0"/>
            </a:endParaRPr>
          </a:p>
        </p:txBody>
      </p:sp>
      <p:sp>
        <p:nvSpPr>
          <p:cNvPr id="111621" name="Text Box 5"/>
          <p:cNvSpPr txBox="1">
            <a:spLocks noChangeArrowheads="1"/>
          </p:cNvSpPr>
          <p:nvPr/>
        </p:nvSpPr>
        <p:spPr bwMode="auto">
          <a:xfrm>
            <a:off x="457200" y="5334000"/>
            <a:ext cx="7483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endParaRPr lang="en-US" b="1">
              <a:solidFill>
                <a:schemeClr val="tx2"/>
              </a:solidFill>
              <a:latin typeface="Calibri" charset="0"/>
              <a:cs typeface="Arial" charset="0"/>
            </a:endParaRPr>
          </a:p>
        </p:txBody>
      </p:sp>
      <p:pic>
        <p:nvPicPr>
          <p:cNvPr id="11162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997075"/>
            <a:ext cx="4267200" cy="412115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space réservé du pied de page 1"/>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335970706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ChangeArrowheads="1"/>
          </p:cNvSpPr>
          <p:nvPr/>
        </p:nvSpPr>
        <p:spPr bwMode="auto">
          <a:xfrm>
            <a:off x="533400" y="6253163"/>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sz="3200" b="1" i="1">
              <a:solidFill>
                <a:schemeClr val="tx2"/>
              </a:solidFill>
              <a:latin typeface="Chalkboard" charset="0"/>
            </a:endParaRPr>
          </a:p>
        </p:txBody>
      </p:sp>
      <p:sp>
        <p:nvSpPr>
          <p:cNvPr id="113667" name="Text Box 3"/>
          <p:cNvSpPr txBox="1">
            <a:spLocks noChangeArrowheads="1"/>
          </p:cNvSpPr>
          <p:nvPr/>
        </p:nvSpPr>
        <p:spPr bwMode="auto">
          <a:xfrm>
            <a:off x="319088" y="1828800"/>
            <a:ext cx="8505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06400" indent="-406400">
              <a:defRPr sz="2400">
                <a:solidFill>
                  <a:schemeClr val="tx1"/>
                </a:solidFill>
                <a:latin typeface="Arial" charset="0"/>
                <a:ea typeface="ＭＳ Ｐゴシック" charset="0"/>
                <a:cs typeface="ＭＳ Ｐゴシック" charset="0"/>
              </a:defRPr>
            </a:lvl1pPr>
            <a:lvl2pPr marL="5715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endParaRPr lang="en-US" smtClean="0">
              <a:latin typeface="Comic Sans MS" charset="0"/>
            </a:endParaRPr>
          </a:p>
        </p:txBody>
      </p:sp>
      <p:sp>
        <p:nvSpPr>
          <p:cNvPr id="113668" name="Rectangle 4"/>
          <p:cNvSpPr>
            <a:spLocks noGrp="1" noChangeArrowheads="1"/>
          </p:cNvSpPr>
          <p:nvPr>
            <p:ph type="title"/>
          </p:nvPr>
        </p:nvSpPr>
        <p:spPr>
          <a:xfrm>
            <a:off x="228600" y="228600"/>
            <a:ext cx="8686800" cy="16764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defRPr/>
            </a:pPr>
            <a:r>
              <a:rPr lang="en-US" sz="3200" dirty="0" smtClean="0">
                <a:solidFill>
                  <a:srgbClr val="FFFF00"/>
                </a:solidFill>
                <a:latin typeface="Gill Sans" charset="0"/>
                <a:ea typeface="ＭＳ Ｐゴシック" charset="0"/>
                <a:cs typeface="ＭＳ Ｐゴシック" charset="0"/>
              </a:rPr>
              <a:t>Les </a:t>
            </a:r>
            <a:r>
              <a:rPr lang="en-US" sz="3200" dirty="0" err="1" smtClean="0">
                <a:solidFill>
                  <a:srgbClr val="FFFF00"/>
                </a:solidFill>
                <a:latin typeface="Gill Sans" charset="0"/>
                <a:ea typeface="ＭＳ Ｐゴシック" charset="0"/>
                <a:cs typeface="ＭＳ Ｐゴシック" charset="0"/>
              </a:rPr>
              <a:t>diapos</a:t>
            </a:r>
            <a:r>
              <a:rPr lang="en-US" sz="3200" dirty="0" smtClean="0">
                <a:solidFill>
                  <a:srgbClr val="FFFF00"/>
                </a:solidFill>
                <a:latin typeface="Gill Sans" charset="0"/>
                <a:ea typeface="ＭＳ Ｐゴシック" charset="0"/>
                <a:cs typeface="ＭＳ Ｐゴシック" charset="0"/>
              </a:rPr>
              <a:t> </a:t>
            </a:r>
            <a:r>
              <a:rPr lang="en-US" sz="3200" dirty="0" err="1" smtClean="0">
                <a:solidFill>
                  <a:srgbClr val="FFFF00"/>
                </a:solidFill>
                <a:latin typeface="Gill Sans" charset="0"/>
                <a:ea typeface="ＭＳ Ｐゴシック" charset="0"/>
                <a:cs typeface="ＭＳ Ｐゴシック" charset="0"/>
              </a:rPr>
              <a:t>doivent</a:t>
            </a:r>
            <a:r>
              <a:rPr lang="en-US" sz="3200" dirty="0" smtClean="0">
                <a:solidFill>
                  <a:srgbClr val="FFFF00"/>
                </a:solidFill>
                <a:latin typeface="Gill Sans" charset="0"/>
                <a:ea typeface="ＭＳ Ｐゴシック" charset="0"/>
                <a:cs typeface="ＭＳ Ｐゴシック" charset="0"/>
              </a:rPr>
              <a:t> </a:t>
            </a:r>
            <a:r>
              <a:rPr lang="en-US" sz="3200" dirty="0" err="1" smtClean="0">
                <a:solidFill>
                  <a:srgbClr val="FFFF00"/>
                </a:solidFill>
                <a:latin typeface="Gill Sans" charset="0"/>
                <a:ea typeface="ＭＳ Ｐゴシック" charset="0"/>
                <a:cs typeface="ＭＳ Ｐゴシック" charset="0"/>
              </a:rPr>
              <a:t>suivre</a:t>
            </a:r>
            <a:r>
              <a:rPr lang="en-US" sz="3200" dirty="0" smtClean="0">
                <a:solidFill>
                  <a:srgbClr val="FFFF00"/>
                </a:solidFill>
                <a:latin typeface="Gill Sans" charset="0"/>
                <a:ea typeface="ＭＳ Ｐゴシック" charset="0"/>
                <a:cs typeface="ＭＳ Ｐゴシック" charset="0"/>
              </a:rPr>
              <a:t> </a:t>
            </a:r>
            <a:r>
              <a:rPr lang="en-US" sz="3200" dirty="0" err="1" smtClean="0">
                <a:solidFill>
                  <a:srgbClr val="FFFF00"/>
                </a:solidFill>
                <a:latin typeface="Gill Sans" charset="0"/>
                <a:ea typeface="ＭＳ Ｐゴシック" charset="0"/>
                <a:cs typeface="ＭＳ Ｐゴシック" charset="0"/>
              </a:rPr>
              <a:t>plusieurs</a:t>
            </a:r>
            <a:r>
              <a:rPr lang="en-US" sz="3200" dirty="0" smtClean="0">
                <a:solidFill>
                  <a:srgbClr val="FFFF00"/>
                </a:solidFill>
                <a:latin typeface="Gill Sans" charset="0"/>
                <a:ea typeface="ＭＳ Ｐゴシック" charset="0"/>
                <a:cs typeface="ＭＳ Ｐゴシック" charset="0"/>
              </a:rPr>
              <a:t> </a:t>
            </a:r>
            <a:r>
              <a:rPr lang="en-US" sz="3200" dirty="0" err="1" smtClean="0">
                <a:solidFill>
                  <a:srgbClr val="FFFF00"/>
                </a:solidFill>
                <a:latin typeface="Gill Sans" charset="0"/>
                <a:ea typeface="ＭＳ Ｐゴシック" charset="0"/>
                <a:cs typeface="ＭＳ Ｐゴシック" charset="0"/>
              </a:rPr>
              <a:t>règles</a:t>
            </a:r>
            <a:r>
              <a:rPr lang="en-US" sz="3200" dirty="0" smtClean="0">
                <a:solidFill>
                  <a:srgbClr val="FFFF00"/>
                </a:solidFill>
                <a:latin typeface="Gill Sans" charset="0"/>
                <a:ea typeface="ＭＳ Ｐゴシック" charset="0"/>
                <a:cs typeface="ＭＳ Ｐゴシック" charset="0"/>
              </a:rPr>
              <a:t> </a:t>
            </a:r>
            <a:endParaRPr lang="en-US" dirty="0">
              <a:solidFill>
                <a:srgbClr val="FFFF00"/>
              </a:solidFill>
              <a:latin typeface="Arial-BoldMT" charset="0"/>
              <a:ea typeface="ＭＳ Ｐゴシック" charset="0"/>
              <a:cs typeface="ＭＳ Ｐゴシック" charset="0"/>
            </a:endParaRPr>
          </a:p>
        </p:txBody>
      </p:sp>
      <p:sp>
        <p:nvSpPr>
          <p:cNvPr id="113669" name="Text Box 5"/>
          <p:cNvSpPr txBox="1">
            <a:spLocks noChangeArrowheads="1"/>
          </p:cNvSpPr>
          <p:nvPr/>
        </p:nvSpPr>
        <p:spPr bwMode="auto">
          <a:xfrm>
            <a:off x="457200" y="1447800"/>
            <a:ext cx="758122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kumimoji="1" lang="fr-FR" dirty="0" smtClean="0">
                <a:solidFill>
                  <a:srgbClr val="FFFF00"/>
                </a:solidFill>
                <a:latin typeface="Gill Sans" charset="0"/>
              </a:rPr>
              <a:t>Utiliser une phrase de titre pour </a:t>
            </a:r>
            <a:r>
              <a:rPr kumimoji="1" lang="fr-FR" dirty="0">
                <a:solidFill>
                  <a:srgbClr val="FFFF00"/>
                </a:solidFill>
                <a:latin typeface="Gill Sans" charset="0"/>
              </a:rPr>
              <a:t>exposer le but de la </a:t>
            </a:r>
            <a:r>
              <a:rPr kumimoji="1" lang="fr-FR" dirty="0" smtClean="0">
                <a:solidFill>
                  <a:srgbClr val="FFFF00"/>
                </a:solidFill>
                <a:latin typeface="Gill Sans" charset="0"/>
              </a:rPr>
              <a:t>diapo</a:t>
            </a:r>
            <a:endParaRPr kumimoji="1" lang="en-US" sz="2000" dirty="0">
              <a:solidFill>
                <a:srgbClr val="F0FFFF"/>
              </a:solidFill>
              <a:latin typeface="Gill Sans" charset="0"/>
            </a:endParaRPr>
          </a:p>
        </p:txBody>
      </p:sp>
      <p:sp>
        <p:nvSpPr>
          <p:cNvPr id="113670" name="Text Box 6"/>
          <p:cNvSpPr txBox="1">
            <a:spLocks noChangeArrowheads="1"/>
          </p:cNvSpPr>
          <p:nvPr/>
        </p:nvSpPr>
        <p:spPr bwMode="auto">
          <a:xfrm>
            <a:off x="381000" y="3429000"/>
            <a:ext cx="2955394"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kumimoji="1" lang="en-US" sz="2200" dirty="0" err="1" smtClean="0">
                <a:solidFill>
                  <a:srgbClr val="FFFF00"/>
                </a:solidFill>
                <a:latin typeface="Gill Sans" charset="0"/>
              </a:rPr>
              <a:t>Utiliser</a:t>
            </a:r>
            <a:r>
              <a:rPr kumimoji="1" lang="en-US" sz="2200" dirty="0" smtClean="0">
                <a:solidFill>
                  <a:srgbClr val="FFFF00"/>
                </a:solidFill>
                <a:latin typeface="Gill Sans" charset="0"/>
              </a:rPr>
              <a:t> des images pour</a:t>
            </a:r>
          </a:p>
          <a:p>
            <a:pPr eaLnBrk="1" hangingPunct="1">
              <a:defRPr/>
            </a:pPr>
            <a:r>
              <a:rPr kumimoji="1" lang="en-US" sz="2200" dirty="0" err="1" smtClean="0">
                <a:solidFill>
                  <a:srgbClr val="FFFF00"/>
                </a:solidFill>
                <a:latin typeface="Gill Sans" charset="0"/>
              </a:rPr>
              <a:t>illustrer</a:t>
            </a:r>
            <a:r>
              <a:rPr kumimoji="1" lang="en-US" sz="2200" dirty="0" smtClean="0">
                <a:solidFill>
                  <a:srgbClr val="FFFF00"/>
                </a:solidFill>
                <a:latin typeface="Gill Sans" charset="0"/>
              </a:rPr>
              <a:t> la phrase</a:t>
            </a:r>
            <a:endParaRPr kumimoji="1" lang="en-US" sz="2200" dirty="0">
              <a:solidFill>
                <a:srgbClr val="FFFF00"/>
              </a:solidFill>
              <a:latin typeface="Gill Sans" charset="0"/>
            </a:endParaRPr>
          </a:p>
          <a:p>
            <a:pPr eaLnBrk="1" hangingPunct="1">
              <a:defRPr/>
            </a:pPr>
            <a:endParaRPr lang="en-US" b="1" dirty="0">
              <a:latin typeface="Times New Roman" charset="0"/>
            </a:endParaRPr>
          </a:p>
        </p:txBody>
      </p:sp>
      <p:sp>
        <p:nvSpPr>
          <p:cNvPr id="113671" name="Rectangle 7"/>
          <p:cNvSpPr>
            <a:spLocks noChangeArrowheads="1"/>
          </p:cNvSpPr>
          <p:nvPr/>
        </p:nvSpPr>
        <p:spPr bwMode="auto">
          <a:xfrm>
            <a:off x="3352800" y="2286000"/>
            <a:ext cx="5562600" cy="3810000"/>
          </a:xfrm>
          <a:prstGeom prst="rect">
            <a:avLst/>
          </a:prstGeom>
          <a:solidFill>
            <a:srgbClr val="F9FFFD"/>
          </a:solidFill>
          <a:ln w="12700" cap="sq">
            <a:solidFill>
              <a:srgbClr val="000000"/>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400">
              <a:solidFill>
                <a:schemeClr val="accent1"/>
              </a:solidFill>
            </a:endParaRPr>
          </a:p>
        </p:txBody>
      </p:sp>
      <p:sp>
        <p:nvSpPr>
          <p:cNvPr id="113672" name="Rectangle 8"/>
          <p:cNvSpPr>
            <a:spLocks noChangeArrowheads="1"/>
          </p:cNvSpPr>
          <p:nvPr/>
        </p:nvSpPr>
        <p:spPr bwMode="auto">
          <a:xfrm>
            <a:off x="152400" y="5562600"/>
            <a:ext cx="70866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endParaRPr lang="en-US" sz="2200">
              <a:solidFill>
                <a:srgbClr val="F9FFFD"/>
              </a:solidFill>
              <a:latin typeface="Gill Sans" charset="0"/>
              <a:cs typeface="Arial" charset="0"/>
            </a:endParaRPr>
          </a:p>
        </p:txBody>
      </p:sp>
      <p:sp>
        <p:nvSpPr>
          <p:cNvPr id="113673" name="Text Box 9"/>
          <p:cNvSpPr txBox="1">
            <a:spLocks noChangeArrowheads="1"/>
          </p:cNvSpPr>
          <p:nvPr/>
        </p:nvSpPr>
        <p:spPr bwMode="auto">
          <a:xfrm>
            <a:off x="4343400" y="2438400"/>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sz="1600" b="1">
              <a:latin typeface="Times New Roman" charset="0"/>
            </a:endParaRPr>
          </a:p>
        </p:txBody>
      </p:sp>
      <p:sp>
        <p:nvSpPr>
          <p:cNvPr id="113674" name="Text Box 10"/>
          <p:cNvSpPr txBox="1">
            <a:spLocks noChangeArrowheads="1"/>
          </p:cNvSpPr>
          <p:nvPr/>
        </p:nvSpPr>
        <p:spPr bwMode="auto">
          <a:xfrm>
            <a:off x="4114800" y="2438400"/>
            <a:ext cx="38862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1600" b="1">
                <a:solidFill>
                  <a:srgbClr val="000000"/>
                </a:solidFill>
              </a:rPr>
              <a:t>MD simulations show that nitric acid readily dissociates in water</a:t>
            </a:r>
          </a:p>
        </p:txBody>
      </p:sp>
      <p:pic>
        <p:nvPicPr>
          <p:cNvPr id="102410" name="Picture 11" descr="Coordina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374684">
            <a:off x="4102100" y="3343275"/>
            <a:ext cx="1338263"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11" name="Line 12"/>
          <p:cNvSpPr>
            <a:spLocks noChangeShapeType="1"/>
          </p:cNvSpPr>
          <p:nvPr/>
        </p:nvSpPr>
        <p:spPr bwMode="auto">
          <a:xfrm flipH="1" flipV="1">
            <a:off x="4191000" y="3300413"/>
            <a:ext cx="233363" cy="93662"/>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02412" name="Line 13"/>
          <p:cNvSpPr>
            <a:spLocks noChangeShapeType="1"/>
          </p:cNvSpPr>
          <p:nvPr/>
        </p:nvSpPr>
        <p:spPr bwMode="auto">
          <a:xfrm rot="-9087362" flipH="1" flipV="1">
            <a:off x="4510088" y="4170363"/>
            <a:ext cx="231775" cy="93662"/>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02413" name="Line 14"/>
          <p:cNvSpPr>
            <a:spLocks noChangeShapeType="1"/>
          </p:cNvSpPr>
          <p:nvPr/>
        </p:nvSpPr>
        <p:spPr bwMode="auto">
          <a:xfrm rot="6333298" flipH="1" flipV="1">
            <a:off x="4547394" y="3237707"/>
            <a:ext cx="234950" cy="93662"/>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02414" name="Line 15"/>
          <p:cNvSpPr>
            <a:spLocks noChangeShapeType="1"/>
          </p:cNvSpPr>
          <p:nvPr/>
        </p:nvSpPr>
        <p:spPr bwMode="auto">
          <a:xfrm rot="1964543" flipH="1" flipV="1">
            <a:off x="5138738" y="4217988"/>
            <a:ext cx="233362" cy="93662"/>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02415" name="Line 16"/>
          <p:cNvSpPr>
            <a:spLocks noChangeShapeType="1"/>
          </p:cNvSpPr>
          <p:nvPr/>
        </p:nvSpPr>
        <p:spPr bwMode="auto">
          <a:xfrm rot="-3573574" flipH="1" flipV="1">
            <a:off x="4236244" y="4171157"/>
            <a:ext cx="234950" cy="93662"/>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13681" name="Rectangle 17"/>
          <p:cNvSpPr>
            <a:spLocks noChangeArrowheads="1"/>
          </p:cNvSpPr>
          <p:nvPr/>
        </p:nvSpPr>
        <p:spPr bwMode="auto">
          <a:xfrm>
            <a:off x="4267200" y="3505200"/>
            <a:ext cx="312738"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sz="1400">
              <a:solidFill>
                <a:srgbClr val="000000"/>
              </a:solidFill>
            </a:endParaRPr>
          </a:p>
          <a:p>
            <a:pPr eaLnBrk="1" hangingPunct="1">
              <a:defRPr/>
            </a:pPr>
            <a:r>
              <a:rPr lang="en-US" sz="1400">
                <a:solidFill>
                  <a:schemeClr val="accent1"/>
                </a:solidFill>
              </a:rPr>
              <a:t>N</a:t>
            </a:r>
            <a:endParaRPr lang="en-US" sz="1400">
              <a:solidFill>
                <a:srgbClr val="000000"/>
              </a:solidFill>
            </a:endParaRPr>
          </a:p>
        </p:txBody>
      </p:sp>
      <p:sp>
        <p:nvSpPr>
          <p:cNvPr id="113682" name="Rectangle 18"/>
          <p:cNvSpPr>
            <a:spLocks noChangeArrowheads="1"/>
          </p:cNvSpPr>
          <p:nvPr/>
        </p:nvSpPr>
        <p:spPr bwMode="auto">
          <a:xfrm>
            <a:off x="4478338" y="3124200"/>
            <a:ext cx="3222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400">
                <a:solidFill>
                  <a:schemeClr val="accent1"/>
                </a:solidFill>
              </a:rPr>
              <a:t>O</a:t>
            </a:r>
            <a:endParaRPr lang="en-US" sz="1400">
              <a:solidFill>
                <a:srgbClr val="000000"/>
              </a:solidFill>
            </a:endParaRPr>
          </a:p>
        </p:txBody>
      </p:sp>
      <p:sp>
        <p:nvSpPr>
          <p:cNvPr id="113683" name="Rectangle 19"/>
          <p:cNvSpPr>
            <a:spLocks noChangeArrowheads="1"/>
          </p:cNvSpPr>
          <p:nvPr/>
        </p:nvSpPr>
        <p:spPr bwMode="auto">
          <a:xfrm>
            <a:off x="5029200" y="3886200"/>
            <a:ext cx="3222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400">
                <a:solidFill>
                  <a:schemeClr val="accent1"/>
                </a:solidFill>
              </a:rPr>
              <a:t>O</a:t>
            </a:r>
          </a:p>
        </p:txBody>
      </p:sp>
      <p:sp>
        <p:nvSpPr>
          <p:cNvPr id="113684" name="Text Box 20"/>
          <p:cNvSpPr txBox="1">
            <a:spLocks noChangeArrowheads="1"/>
          </p:cNvSpPr>
          <p:nvPr/>
        </p:nvSpPr>
        <p:spPr bwMode="auto">
          <a:xfrm>
            <a:off x="4876800" y="4648200"/>
            <a:ext cx="3127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400">
                <a:solidFill>
                  <a:schemeClr val="accent1"/>
                </a:solidFill>
              </a:rPr>
              <a:t>H</a:t>
            </a:r>
          </a:p>
        </p:txBody>
      </p:sp>
      <p:pic>
        <p:nvPicPr>
          <p:cNvPr id="102420" name="Picture 21" descr="hno3disoci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1988" y="3103563"/>
            <a:ext cx="3097212" cy="239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86" name="Freeform 22"/>
          <p:cNvSpPr>
            <a:spLocks/>
          </p:cNvSpPr>
          <p:nvPr/>
        </p:nvSpPr>
        <p:spPr bwMode="auto">
          <a:xfrm>
            <a:off x="5105400" y="4267200"/>
            <a:ext cx="88900" cy="304800"/>
          </a:xfrm>
          <a:custGeom>
            <a:avLst/>
            <a:gdLst>
              <a:gd name="T0" fmla="*/ 8 w 112"/>
              <a:gd name="T1" fmla="*/ 0 h 672"/>
              <a:gd name="T2" fmla="*/ 104 w 112"/>
              <a:gd name="T3" fmla="*/ 48 h 672"/>
              <a:gd name="T4" fmla="*/ 8 w 112"/>
              <a:gd name="T5" fmla="*/ 96 h 672"/>
              <a:gd name="T6" fmla="*/ 104 w 112"/>
              <a:gd name="T7" fmla="*/ 144 h 672"/>
              <a:gd name="T8" fmla="*/ 8 w 112"/>
              <a:gd name="T9" fmla="*/ 192 h 672"/>
              <a:gd name="T10" fmla="*/ 56 w 112"/>
              <a:gd name="T11" fmla="*/ 240 h 672"/>
              <a:gd name="T12" fmla="*/ 104 w 112"/>
              <a:gd name="T13" fmla="*/ 240 h 672"/>
              <a:gd name="T14" fmla="*/ 8 w 112"/>
              <a:gd name="T15" fmla="*/ 288 h 672"/>
              <a:gd name="T16" fmla="*/ 104 w 112"/>
              <a:gd name="T17" fmla="*/ 336 h 672"/>
              <a:gd name="T18" fmla="*/ 8 w 112"/>
              <a:gd name="T19" fmla="*/ 384 h 672"/>
              <a:gd name="T20" fmla="*/ 104 w 112"/>
              <a:gd name="T21" fmla="*/ 432 h 672"/>
              <a:gd name="T22" fmla="*/ 8 w 112"/>
              <a:gd name="T23" fmla="*/ 480 h 672"/>
              <a:gd name="T24" fmla="*/ 104 w 112"/>
              <a:gd name="T25" fmla="*/ 528 h 672"/>
              <a:gd name="T26" fmla="*/ 8 w 112"/>
              <a:gd name="T27" fmla="*/ 576 h 672"/>
              <a:gd name="T28" fmla="*/ 104 w 112"/>
              <a:gd name="T29" fmla="*/ 624 h 672"/>
              <a:gd name="T30" fmla="*/ 8 w 112"/>
              <a:gd name="T31" fmla="*/ 672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2" h="672">
                <a:moveTo>
                  <a:pt x="8" y="0"/>
                </a:moveTo>
                <a:cubicBezTo>
                  <a:pt x="56" y="16"/>
                  <a:pt x="104" y="32"/>
                  <a:pt x="104" y="48"/>
                </a:cubicBezTo>
                <a:cubicBezTo>
                  <a:pt x="104" y="64"/>
                  <a:pt x="8" y="80"/>
                  <a:pt x="8" y="96"/>
                </a:cubicBezTo>
                <a:cubicBezTo>
                  <a:pt x="8" y="112"/>
                  <a:pt x="104" y="128"/>
                  <a:pt x="104" y="144"/>
                </a:cubicBezTo>
                <a:cubicBezTo>
                  <a:pt x="104" y="160"/>
                  <a:pt x="16" y="176"/>
                  <a:pt x="8" y="192"/>
                </a:cubicBezTo>
                <a:cubicBezTo>
                  <a:pt x="0" y="208"/>
                  <a:pt x="40" y="232"/>
                  <a:pt x="56" y="240"/>
                </a:cubicBezTo>
                <a:cubicBezTo>
                  <a:pt x="72" y="248"/>
                  <a:pt x="112" y="232"/>
                  <a:pt x="104" y="240"/>
                </a:cubicBezTo>
                <a:cubicBezTo>
                  <a:pt x="96" y="248"/>
                  <a:pt x="8" y="272"/>
                  <a:pt x="8" y="288"/>
                </a:cubicBezTo>
                <a:cubicBezTo>
                  <a:pt x="8" y="304"/>
                  <a:pt x="104" y="320"/>
                  <a:pt x="104" y="336"/>
                </a:cubicBezTo>
                <a:cubicBezTo>
                  <a:pt x="104" y="352"/>
                  <a:pt x="8" y="368"/>
                  <a:pt x="8" y="384"/>
                </a:cubicBezTo>
                <a:cubicBezTo>
                  <a:pt x="8" y="400"/>
                  <a:pt x="104" y="416"/>
                  <a:pt x="104" y="432"/>
                </a:cubicBezTo>
                <a:cubicBezTo>
                  <a:pt x="104" y="448"/>
                  <a:pt x="8" y="464"/>
                  <a:pt x="8" y="480"/>
                </a:cubicBezTo>
                <a:cubicBezTo>
                  <a:pt x="8" y="496"/>
                  <a:pt x="104" y="512"/>
                  <a:pt x="104" y="528"/>
                </a:cubicBezTo>
                <a:cubicBezTo>
                  <a:pt x="104" y="544"/>
                  <a:pt x="8" y="560"/>
                  <a:pt x="8" y="576"/>
                </a:cubicBezTo>
                <a:cubicBezTo>
                  <a:pt x="8" y="592"/>
                  <a:pt x="104" y="608"/>
                  <a:pt x="104" y="624"/>
                </a:cubicBezTo>
                <a:cubicBezTo>
                  <a:pt x="104" y="640"/>
                  <a:pt x="56" y="656"/>
                  <a:pt x="8" y="672"/>
                </a:cubicBezTo>
              </a:path>
            </a:pathLst>
          </a:custGeom>
          <a:noFill/>
          <a:ln w="12700" cap="sq" cmpd="sng">
            <a:solidFill>
              <a:srgbClr val="DE091C"/>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13687" name="Freeform 23"/>
          <p:cNvSpPr>
            <a:spLocks/>
          </p:cNvSpPr>
          <p:nvPr/>
        </p:nvSpPr>
        <p:spPr bwMode="auto">
          <a:xfrm>
            <a:off x="4724400" y="3505200"/>
            <a:ext cx="88900" cy="304800"/>
          </a:xfrm>
          <a:custGeom>
            <a:avLst/>
            <a:gdLst>
              <a:gd name="T0" fmla="*/ 8 w 112"/>
              <a:gd name="T1" fmla="*/ 0 h 672"/>
              <a:gd name="T2" fmla="*/ 104 w 112"/>
              <a:gd name="T3" fmla="*/ 48 h 672"/>
              <a:gd name="T4" fmla="*/ 8 w 112"/>
              <a:gd name="T5" fmla="*/ 96 h 672"/>
              <a:gd name="T6" fmla="*/ 104 w 112"/>
              <a:gd name="T7" fmla="*/ 144 h 672"/>
              <a:gd name="T8" fmla="*/ 8 w 112"/>
              <a:gd name="T9" fmla="*/ 192 h 672"/>
              <a:gd name="T10" fmla="*/ 56 w 112"/>
              <a:gd name="T11" fmla="*/ 240 h 672"/>
              <a:gd name="T12" fmla="*/ 104 w 112"/>
              <a:gd name="T13" fmla="*/ 240 h 672"/>
              <a:gd name="T14" fmla="*/ 8 w 112"/>
              <a:gd name="T15" fmla="*/ 288 h 672"/>
              <a:gd name="T16" fmla="*/ 104 w 112"/>
              <a:gd name="T17" fmla="*/ 336 h 672"/>
              <a:gd name="T18" fmla="*/ 8 w 112"/>
              <a:gd name="T19" fmla="*/ 384 h 672"/>
              <a:gd name="T20" fmla="*/ 104 w 112"/>
              <a:gd name="T21" fmla="*/ 432 h 672"/>
              <a:gd name="T22" fmla="*/ 8 w 112"/>
              <a:gd name="T23" fmla="*/ 480 h 672"/>
              <a:gd name="T24" fmla="*/ 104 w 112"/>
              <a:gd name="T25" fmla="*/ 528 h 672"/>
              <a:gd name="T26" fmla="*/ 8 w 112"/>
              <a:gd name="T27" fmla="*/ 576 h 672"/>
              <a:gd name="T28" fmla="*/ 104 w 112"/>
              <a:gd name="T29" fmla="*/ 624 h 672"/>
              <a:gd name="T30" fmla="*/ 8 w 112"/>
              <a:gd name="T31" fmla="*/ 672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2" h="672">
                <a:moveTo>
                  <a:pt x="8" y="0"/>
                </a:moveTo>
                <a:cubicBezTo>
                  <a:pt x="56" y="16"/>
                  <a:pt x="104" y="32"/>
                  <a:pt x="104" y="48"/>
                </a:cubicBezTo>
                <a:cubicBezTo>
                  <a:pt x="104" y="64"/>
                  <a:pt x="8" y="80"/>
                  <a:pt x="8" y="96"/>
                </a:cubicBezTo>
                <a:cubicBezTo>
                  <a:pt x="8" y="112"/>
                  <a:pt x="104" y="128"/>
                  <a:pt x="104" y="144"/>
                </a:cubicBezTo>
                <a:cubicBezTo>
                  <a:pt x="104" y="160"/>
                  <a:pt x="16" y="176"/>
                  <a:pt x="8" y="192"/>
                </a:cubicBezTo>
                <a:cubicBezTo>
                  <a:pt x="0" y="208"/>
                  <a:pt x="40" y="232"/>
                  <a:pt x="56" y="240"/>
                </a:cubicBezTo>
                <a:cubicBezTo>
                  <a:pt x="72" y="248"/>
                  <a:pt x="112" y="232"/>
                  <a:pt x="104" y="240"/>
                </a:cubicBezTo>
                <a:cubicBezTo>
                  <a:pt x="96" y="248"/>
                  <a:pt x="8" y="272"/>
                  <a:pt x="8" y="288"/>
                </a:cubicBezTo>
                <a:cubicBezTo>
                  <a:pt x="8" y="304"/>
                  <a:pt x="104" y="320"/>
                  <a:pt x="104" y="336"/>
                </a:cubicBezTo>
                <a:cubicBezTo>
                  <a:pt x="104" y="352"/>
                  <a:pt x="8" y="368"/>
                  <a:pt x="8" y="384"/>
                </a:cubicBezTo>
                <a:cubicBezTo>
                  <a:pt x="8" y="400"/>
                  <a:pt x="104" y="416"/>
                  <a:pt x="104" y="432"/>
                </a:cubicBezTo>
                <a:cubicBezTo>
                  <a:pt x="104" y="448"/>
                  <a:pt x="8" y="464"/>
                  <a:pt x="8" y="480"/>
                </a:cubicBezTo>
                <a:cubicBezTo>
                  <a:pt x="8" y="496"/>
                  <a:pt x="104" y="512"/>
                  <a:pt x="104" y="528"/>
                </a:cubicBezTo>
                <a:cubicBezTo>
                  <a:pt x="104" y="544"/>
                  <a:pt x="8" y="560"/>
                  <a:pt x="8" y="576"/>
                </a:cubicBezTo>
                <a:cubicBezTo>
                  <a:pt x="8" y="592"/>
                  <a:pt x="104" y="608"/>
                  <a:pt x="104" y="624"/>
                </a:cubicBezTo>
                <a:cubicBezTo>
                  <a:pt x="104" y="640"/>
                  <a:pt x="56" y="656"/>
                  <a:pt x="8" y="672"/>
                </a:cubicBezTo>
              </a:path>
            </a:pathLst>
          </a:custGeom>
          <a:noFill/>
          <a:ln w="12700" cap="sq" cmpd="sng">
            <a:solidFill>
              <a:srgbClr val="1608D6"/>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13688" name="Rectangle 24"/>
          <p:cNvSpPr>
            <a:spLocks noChangeArrowheads="1"/>
          </p:cNvSpPr>
          <p:nvPr/>
        </p:nvSpPr>
        <p:spPr bwMode="auto">
          <a:xfrm>
            <a:off x="3962400" y="4114800"/>
            <a:ext cx="3222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400">
                <a:solidFill>
                  <a:schemeClr val="accent1"/>
                </a:solidFill>
              </a:rPr>
              <a:t>O</a:t>
            </a:r>
          </a:p>
        </p:txBody>
      </p:sp>
      <p:sp>
        <p:nvSpPr>
          <p:cNvPr id="113689" name="Freeform 25"/>
          <p:cNvSpPr>
            <a:spLocks/>
          </p:cNvSpPr>
          <p:nvPr/>
        </p:nvSpPr>
        <p:spPr bwMode="auto">
          <a:xfrm rot="2738012">
            <a:off x="4451350" y="4006850"/>
            <a:ext cx="88900" cy="304800"/>
          </a:xfrm>
          <a:custGeom>
            <a:avLst/>
            <a:gdLst>
              <a:gd name="T0" fmla="*/ 8 w 112"/>
              <a:gd name="T1" fmla="*/ 0 h 672"/>
              <a:gd name="T2" fmla="*/ 104 w 112"/>
              <a:gd name="T3" fmla="*/ 48 h 672"/>
              <a:gd name="T4" fmla="*/ 8 w 112"/>
              <a:gd name="T5" fmla="*/ 96 h 672"/>
              <a:gd name="T6" fmla="*/ 104 w 112"/>
              <a:gd name="T7" fmla="*/ 144 h 672"/>
              <a:gd name="T8" fmla="*/ 8 w 112"/>
              <a:gd name="T9" fmla="*/ 192 h 672"/>
              <a:gd name="T10" fmla="*/ 56 w 112"/>
              <a:gd name="T11" fmla="*/ 240 h 672"/>
              <a:gd name="T12" fmla="*/ 104 w 112"/>
              <a:gd name="T13" fmla="*/ 240 h 672"/>
              <a:gd name="T14" fmla="*/ 8 w 112"/>
              <a:gd name="T15" fmla="*/ 288 h 672"/>
              <a:gd name="T16" fmla="*/ 104 w 112"/>
              <a:gd name="T17" fmla="*/ 336 h 672"/>
              <a:gd name="T18" fmla="*/ 8 w 112"/>
              <a:gd name="T19" fmla="*/ 384 h 672"/>
              <a:gd name="T20" fmla="*/ 104 w 112"/>
              <a:gd name="T21" fmla="*/ 432 h 672"/>
              <a:gd name="T22" fmla="*/ 8 w 112"/>
              <a:gd name="T23" fmla="*/ 480 h 672"/>
              <a:gd name="T24" fmla="*/ 104 w 112"/>
              <a:gd name="T25" fmla="*/ 528 h 672"/>
              <a:gd name="T26" fmla="*/ 8 w 112"/>
              <a:gd name="T27" fmla="*/ 576 h 672"/>
              <a:gd name="T28" fmla="*/ 104 w 112"/>
              <a:gd name="T29" fmla="*/ 624 h 672"/>
              <a:gd name="T30" fmla="*/ 8 w 112"/>
              <a:gd name="T31" fmla="*/ 672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2" h="672">
                <a:moveTo>
                  <a:pt x="8" y="0"/>
                </a:moveTo>
                <a:cubicBezTo>
                  <a:pt x="56" y="16"/>
                  <a:pt x="104" y="32"/>
                  <a:pt x="104" y="48"/>
                </a:cubicBezTo>
                <a:cubicBezTo>
                  <a:pt x="104" y="64"/>
                  <a:pt x="8" y="80"/>
                  <a:pt x="8" y="96"/>
                </a:cubicBezTo>
                <a:cubicBezTo>
                  <a:pt x="8" y="112"/>
                  <a:pt x="104" y="128"/>
                  <a:pt x="104" y="144"/>
                </a:cubicBezTo>
                <a:cubicBezTo>
                  <a:pt x="104" y="160"/>
                  <a:pt x="16" y="176"/>
                  <a:pt x="8" y="192"/>
                </a:cubicBezTo>
                <a:cubicBezTo>
                  <a:pt x="0" y="208"/>
                  <a:pt x="40" y="232"/>
                  <a:pt x="56" y="240"/>
                </a:cubicBezTo>
                <a:cubicBezTo>
                  <a:pt x="72" y="248"/>
                  <a:pt x="112" y="232"/>
                  <a:pt x="104" y="240"/>
                </a:cubicBezTo>
                <a:cubicBezTo>
                  <a:pt x="96" y="248"/>
                  <a:pt x="8" y="272"/>
                  <a:pt x="8" y="288"/>
                </a:cubicBezTo>
                <a:cubicBezTo>
                  <a:pt x="8" y="304"/>
                  <a:pt x="104" y="320"/>
                  <a:pt x="104" y="336"/>
                </a:cubicBezTo>
                <a:cubicBezTo>
                  <a:pt x="104" y="352"/>
                  <a:pt x="8" y="368"/>
                  <a:pt x="8" y="384"/>
                </a:cubicBezTo>
                <a:cubicBezTo>
                  <a:pt x="8" y="400"/>
                  <a:pt x="104" y="416"/>
                  <a:pt x="104" y="432"/>
                </a:cubicBezTo>
                <a:cubicBezTo>
                  <a:pt x="104" y="448"/>
                  <a:pt x="8" y="464"/>
                  <a:pt x="8" y="480"/>
                </a:cubicBezTo>
                <a:cubicBezTo>
                  <a:pt x="8" y="496"/>
                  <a:pt x="104" y="512"/>
                  <a:pt x="104" y="528"/>
                </a:cubicBezTo>
                <a:cubicBezTo>
                  <a:pt x="104" y="544"/>
                  <a:pt x="8" y="560"/>
                  <a:pt x="8" y="576"/>
                </a:cubicBezTo>
                <a:cubicBezTo>
                  <a:pt x="8" y="592"/>
                  <a:pt x="104" y="608"/>
                  <a:pt x="104" y="624"/>
                </a:cubicBezTo>
                <a:cubicBezTo>
                  <a:pt x="104" y="640"/>
                  <a:pt x="56" y="656"/>
                  <a:pt x="8" y="672"/>
                </a:cubicBezTo>
              </a:path>
            </a:pathLst>
          </a:custGeom>
          <a:noFill/>
          <a:ln w="12700" cap="sq"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13690" name="Text Box 26"/>
          <p:cNvSpPr txBox="1">
            <a:spLocks noChangeArrowheads="1"/>
          </p:cNvSpPr>
          <p:nvPr/>
        </p:nvSpPr>
        <p:spPr bwMode="auto">
          <a:xfrm>
            <a:off x="6900863" y="5237163"/>
            <a:ext cx="776287" cy="214312"/>
          </a:xfrm>
          <a:prstGeom prst="rect">
            <a:avLst/>
          </a:prstGeom>
          <a:solidFill>
            <a:srgbClr val="F9FFFD"/>
          </a:solidFill>
          <a:ln>
            <a:noFill/>
          </a:ln>
          <a:effectLst/>
          <a:extLst>
            <a:ext uri="{91240B29-F687-4f45-9708-019B960494DF}">
              <a14:hiddenLine xmlns:a14="http://schemas.microsoft.com/office/drawing/2010/main" w="12700" cap="sq">
                <a:solidFill>
                  <a:srgbClr val="00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800">
                <a:solidFill>
                  <a:srgbClr val="000000"/>
                </a:solidFill>
              </a:rPr>
              <a:t>Timestep (fs)</a:t>
            </a:r>
          </a:p>
        </p:txBody>
      </p:sp>
      <p:sp>
        <p:nvSpPr>
          <p:cNvPr id="113691" name="Rectangle 27"/>
          <p:cNvSpPr>
            <a:spLocks noChangeArrowheads="1"/>
          </p:cNvSpPr>
          <p:nvPr/>
        </p:nvSpPr>
        <p:spPr bwMode="auto">
          <a:xfrm rot="-26955024">
            <a:off x="5257006" y="4314032"/>
            <a:ext cx="1279525" cy="214312"/>
          </a:xfrm>
          <a:prstGeom prst="rect">
            <a:avLst/>
          </a:prstGeom>
          <a:solidFill>
            <a:srgbClr val="F9FFFD"/>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800">
                <a:solidFill>
                  <a:srgbClr val="000000"/>
                </a:solidFill>
              </a:rPr>
              <a:t>Bondlength (Angstroms)</a:t>
            </a:r>
            <a:endParaRPr lang="en-US" sz="900">
              <a:solidFill>
                <a:srgbClr val="000000"/>
              </a:solidFill>
            </a:endParaRPr>
          </a:p>
        </p:txBody>
      </p:sp>
      <p:sp>
        <p:nvSpPr>
          <p:cNvPr id="113692" name="Rectangle 28"/>
          <p:cNvSpPr>
            <a:spLocks noChangeArrowheads="1"/>
          </p:cNvSpPr>
          <p:nvPr/>
        </p:nvSpPr>
        <p:spPr bwMode="auto">
          <a:xfrm>
            <a:off x="6400800" y="3184525"/>
            <a:ext cx="1554163" cy="244475"/>
          </a:xfrm>
          <a:prstGeom prst="rect">
            <a:avLst/>
          </a:prstGeom>
          <a:solidFill>
            <a:srgbClr val="F9FFFD"/>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000">
                <a:solidFill>
                  <a:srgbClr val="000000"/>
                </a:solidFill>
              </a:rPr>
              <a:t>Molecular Bond Lengths</a:t>
            </a:r>
            <a:endParaRPr lang="en-US" sz="800">
              <a:solidFill>
                <a:srgbClr val="000000"/>
              </a:solidFill>
            </a:endParaRPr>
          </a:p>
        </p:txBody>
      </p:sp>
      <p:sp>
        <p:nvSpPr>
          <p:cNvPr id="113693" name="Rectangle 29"/>
          <p:cNvSpPr>
            <a:spLocks noChangeArrowheads="1"/>
          </p:cNvSpPr>
          <p:nvPr/>
        </p:nvSpPr>
        <p:spPr bwMode="auto">
          <a:xfrm>
            <a:off x="7704138" y="3544888"/>
            <a:ext cx="636587" cy="341312"/>
          </a:xfrm>
          <a:prstGeom prst="rect">
            <a:avLst/>
          </a:prstGeom>
          <a:solidFill>
            <a:srgbClr val="FFFFFF"/>
          </a:solidFill>
          <a:ln w="12700" cap="sq">
            <a:solidFill>
              <a:srgbClr val="F9FFFD"/>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13694" name="Text Box 30"/>
          <p:cNvSpPr txBox="1">
            <a:spLocks noChangeArrowheads="1"/>
          </p:cNvSpPr>
          <p:nvPr/>
        </p:nvSpPr>
        <p:spPr bwMode="auto">
          <a:xfrm>
            <a:off x="6858000" y="4648200"/>
            <a:ext cx="2825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000">
                <a:solidFill>
                  <a:srgbClr val="000000"/>
                </a:solidFill>
              </a:rPr>
              <a:t>O</a:t>
            </a:r>
            <a:endParaRPr lang="en-US" sz="1400">
              <a:solidFill>
                <a:schemeClr val="accent1"/>
              </a:solidFill>
            </a:endParaRPr>
          </a:p>
        </p:txBody>
      </p:sp>
      <p:sp>
        <p:nvSpPr>
          <p:cNvPr id="113695" name="Freeform 31"/>
          <p:cNvSpPr>
            <a:spLocks/>
          </p:cNvSpPr>
          <p:nvPr/>
        </p:nvSpPr>
        <p:spPr bwMode="auto">
          <a:xfrm rot="5310613" flipH="1">
            <a:off x="7074694" y="4699794"/>
            <a:ext cx="82550" cy="182562"/>
          </a:xfrm>
          <a:custGeom>
            <a:avLst/>
            <a:gdLst>
              <a:gd name="T0" fmla="*/ 8 w 112"/>
              <a:gd name="T1" fmla="*/ 0 h 672"/>
              <a:gd name="T2" fmla="*/ 104 w 112"/>
              <a:gd name="T3" fmla="*/ 48 h 672"/>
              <a:gd name="T4" fmla="*/ 8 w 112"/>
              <a:gd name="T5" fmla="*/ 96 h 672"/>
              <a:gd name="T6" fmla="*/ 104 w 112"/>
              <a:gd name="T7" fmla="*/ 144 h 672"/>
              <a:gd name="T8" fmla="*/ 8 w 112"/>
              <a:gd name="T9" fmla="*/ 192 h 672"/>
              <a:gd name="T10" fmla="*/ 56 w 112"/>
              <a:gd name="T11" fmla="*/ 240 h 672"/>
              <a:gd name="T12" fmla="*/ 104 w 112"/>
              <a:gd name="T13" fmla="*/ 240 h 672"/>
              <a:gd name="T14" fmla="*/ 8 w 112"/>
              <a:gd name="T15" fmla="*/ 288 h 672"/>
              <a:gd name="T16" fmla="*/ 104 w 112"/>
              <a:gd name="T17" fmla="*/ 336 h 672"/>
              <a:gd name="T18" fmla="*/ 8 w 112"/>
              <a:gd name="T19" fmla="*/ 384 h 672"/>
              <a:gd name="T20" fmla="*/ 104 w 112"/>
              <a:gd name="T21" fmla="*/ 432 h 672"/>
              <a:gd name="T22" fmla="*/ 8 w 112"/>
              <a:gd name="T23" fmla="*/ 480 h 672"/>
              <a:gd name="T24" fmla="*/ 104 w 112"/>
              <a:gd name="T25" fmla="*/ 528 h 672"/>
              <a:gd name="T26" fmla="*/ 8 w 112"/>
              <a:gd name="T27" fmla="*/ 576 h 672"/>
              <a:gd name="T28" fmla="*/ 104 w 112"/>
              <a:gd name="T29" fmla="*/ 624 h 672"/>
              <a:gd name="T30" fmla="*/ 8 w 112"/>
              <a:gd name="T31" fmla="*/ 672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2" h="672">
                <a:moveTo>
                  <a:pt x="8" y="0"/>
                </a:moveTo>
                <a:cubicBezTo>
                  <a:pt x="56" y="16"/>
                  <a:pt x="104" y="32"/>
                  <a:pt x="104" y="48"/>
                </a:cubicBezTo>
                <a:cubicBezTo>
                  <a:pt x="104" y="64"/>
                  <a:pt x="8" y="80"/>
                  <a:pt x="8" y="96"/>
                </a:cubicBezTo>
                <a:cubicBezTo>
                  <a:pt x="8" y="112"/>
                  <a:pt x="104" y="128"/>
                  <a:pt x="104" y="144"/>
                </a:cubicBezTo>
                <a:cubicBezTo>
                  <a:pt x="104" y="160"/>
                  <a:pt x="16" y="176"/>
                  <a:pt x="8" y="192"/>
                </a:cubicBezTo>
                <a:cubicBezTo>
                  <a:pt x="0" y="208"/>
                  <a:pt x="40" y="232"/>
                  <a:pt x="56" y="240"/>
                </a:cubicBezTo>
                <a:cubicBezTo>
                  <a:pt x="72" y="248"/>
                  <a:pt x="112" y="232"/>
                  <a:pt x="104" y="240"/>
                </a:cubicBezTo>
                <a:cubicBezTo>
                  <a:pt x="96" y="248"/>
                  <a:pt x="8" y="272"/>
                  <a:pt x="8" y="288"/>
                </a:cubicBezTo>
                <a:cubicBezTo>
                  <a:pt x="8" y="304"/>
                  <a:pt x="104" y="320"/>
                  <a:pt x="104" y="336"/>
                </a:cubicBezTo>
                <a:cubicBezTo>
                  <a:pt x="104" y="352"/>
                  <a:pt x="8" y="368"/>
                  <a:pt x="8" y="384"/>
                </a:cubicBezTo>
                <a:cubicBezTo>
                  <a:pt x="8" y="400"/>
                  <a:pt x="104" y="416"/>
                  <a:pt x="104" y="432"/>
                </a:cubicBezTo>
                <a:cubicBezTo>
                  <a:pt x="104" y="448"/>
                  <a:pt x="8" y="464"/>
                  <a:pt x="8" y="480"/>
                </a:cubicBezTo>
                <a:cubicBezTo>
                  <a:pt x="8" y="496"/>
                  <a:pt x="104" y="512"/>
                  <a:pt x="104" y="528"/>
                </a:cubicBezTo>
                <a:cubicBezTo>
                  <a:pt x="104" y="544"/>
                  <a:pt x="8" y="560"/>
                  <a:pt x="8" y="576"/>
                </a:cubicBezTo>
                <a:cubicBezTo>
                  <a:pt x="8" y="592"/>
                  <a:pt x="104" y="608"/>
                  <a:pt x="104" y="624"/>
                </a:cubicBezTo>
                <a:cubicBezTo>
                  <a:pt x="104" y="640"/>
                  <a:pt x="56" y="656"/>
                  <a:pt x="8" y="672"/>
                </a:cubicBezTo>
              </a:path>
            </a:pathLst>
          </a:custGeom>
          <a:noFill/>
          <a:ln w="3175" cap="sq" cmpd="sng">
            <a:solidFill>
              <a:srgbClr val="DE091C"/>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13696" name="Text Box 32"/>
          <p:cNvSpPr txBox="1">
            <a:spLocks noChangeArrowheads="1"/>
          </p:cNvSpPr>
          <p:nvPr/>
        </p:nvSpPr>
        <p:spPr bwMode="auto">
          <a:xfrm>
            <a:off x="7115175" y="4648200"/>
            <a:ext cx="2762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000">
                <a:solidFill>
                  <a:srgbClr val="000000"/>
                </a:solidFill>
              </a:rPr>
              <a:t>H</a:t>
            </a:r>
            <a:endParaRPr lang="en-US" sz="1400">
              <a:solidFill>
                <a:schemeClr val="accent1"/>
              </a:solidFill>
            </a:endParaRPr>
          </a:p>
        </p:txBody>
      </p:sp>
      <p:sp>
        <p:nvSpPr>
          <p:cNvPr id="113697" name="Text Box 33"/>
          <p:cNvSpPr txBox="1">
            <a:spLocks noChangeArrowheads="1"/>
          </p:cNvSpPr>
          <p:nvPr/>
        </p:nvSpPr>
        <p:spPr bwMode="auto">
          <a:xfrm>
            <a:off x="7612063" y="4343400"/>
            <a:ext cx="33813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1000">
                <a:solidFill>
                  <a:srgbClr val="000000"/>
                </a:solidFill>
              </a:rPr>
              <a:t>N</a:t>
            </a:r>
            <a:endParaRPr lang="en-US" sz="1400">
              <a:solidFill>
                <a:schemeClr val="accent1"/>
              </a:solidFill>
            </a:endParaRPr>
          </a:p>
        </p:txBody>
      </p:sp>
      <p:sp>
        <p:nvSpPr>
          <p:cNvPr id="113698" name="Freeform 34"/>
          <p:cNvSpPr>
            <a:spLocks/>
          </p:cNvSpPr>
          <p:nvPr/>
        </p:nvSpPr>
        <p:spPr bwMode="auto">
          <a:xfrm rot="5310613" flipH="1">
            <a:off x="7822407" y="4379118"/>
            <a:ext cx="82550" cy="182563"/>
          </a:xfrm>
          <a:custGeom>
            <a:avLst/>
            <a:gdLst>
              <a:gd name="T0" fmla="*/ 8 w 112"/>
              <a:gd name="T1" fmla="*/ 0 h 672"/>
              <a:gd name="T2" fmla="*/ 104 w 112"/>
              <a:gd name="T3" fmla="*/ 48 h 672"/>
              <a:gd name="T4" fmla="*/ 8 w 112"/>
              <a:gd name="T5" fmla="*/ 96 h 672"/>
              <a:gd name="T6" fmla="*/ 104 w 112"/>
              <a:gd name="T7" fmla="*/ 144 h 672"/>
              <a:gd name="T8" fmla="*/ 8 w 112"/>
              <a:gd name="T9" fmla="*/ 192 h 672"/>
              <a:gd name="T10" fmla="*/ 56 w 112"/>
              <a:gd name="T11" fmla="*/ 240 h 672"/>
              <a:gd name="T12" fmla="*/ 104 w 112"/>
              <a:gd name="T13" fmla="*/ 240 h 672"/>
              <a:gd name="T14" fmla="*/ 8 w 112"/>
              <a:gd name="T15" fmla="*/ 288 h 672"/>
              <a:gd name="T16" fmla="*/ 104 w 112"/>
              <a:gd name="T17" fmla="*/ 336 h 672"/>
              <a:gd name="T18" fmla="*/ 8 w 112"/>
              <a:gd name="T19" fmla="*/ 384 h 672"/>
              <a:gd name="T20" fmla="*/ 104 w 112"/>
              <a:gd name="T21" fmla="*/ 432 h 672"/>
              <a:gd name="T22" fmla="*/ 8 w 112"/>
              <a:gd name="T23" fmla="*/ 480 h 672"/>
              <a:gd name="T24" fmla="*/ 104 w 112"/>
              <a:gd name="T25" fmla="*/ 528 h 672"/>
              <a:gd name="T26" fmla="*/ 8 w 112"/>
              <a:gd name="T27" fmla="*/ 576 h 672"/>
              <a:gd name="T28" fmla="*/ 104 w 112"/>
              <a:gd name="T29" fmla="*/ 624 h 672"/>
              <a:gd name="T30" fmla="*/ 8 w 112"/>
              <a:gd name="T31" fmla="*/ 672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2" h="672">
                <a:moveTo>
                  <a:pt x="8" y="0"/>
                </a:moveTo>
                <a:cubicBezTo>
                  <a:pt x="56" y="16"/>
                  <a:pt x="104" y="32"/>
                  <a:pt x="104" y="48"/>
                </a:cubicBezTo>
                <a:cubicBezTo>
                  <a:pt x="104" y="64"/>
                  <a:pt x="8" y="80"/>
                  <a:pt x="8" y="96"/>
                </a:cubicBezTo>
                <a:cubicBezTo>
                  <a:pt x="8" y="112"/>
                  <a:pt x="104" y="128"/>
                  <a:pt x="104" y="144"/>
                </a:cubicBezTo>
                <a:cubicBezTo>
                  <a:pt x="104" y="160"/>
                  <a:pt x="16" y="176"/>
                  <a:pt x="8" y="192"/>
                </a:cubicBezTo>
                <a:cubicBezTo>
                  <a:pt x="0" y="208"/>
                  <a:pt x="40" y="232"/>
                  <a:pt x="56" y="240"/>
                </a:cubicBezTo>
                <a:cubicBezTo>
                  <a:pt x="72" y="248"/>
                  <a:pt x="112" y="232"/>
                  <a:pt x="104" y="240"/>
                </a:cubicBezTo>
                <a:cubicBezTo>
                  <a:pt x="96" y="248"/>
                  <a:pt x="8" y="272"/>
                  <a:pt x="8" y="288"/>
                </a:cubicBezTo>
                <a:cubicBezTo>
                  <a:pt x="8" y="304"/>
                  <a:pt x="104" y="320"/>
                  <a:pt x="104" y="336"/>
                </a:cubicBezTo>
                <a:cubicBezTo>
                  <a:pt x="104" y="352"/>
                  <a:pt x="8" y="368"/>
                  <a:pt x="8" y="384"/>
                </a:cubicBezTo>
                <a:cubicBezTo>
                  <a:pt x="8" y="400"/>
                  <a:pt x="104" y="416"/>
                  <a:pt x="104" y="432"/>
                </a:cubicBezTo>
                <a:cubicBezTo>
                  <a:pt x="104" y="448"/>
                  <a:pt x="8" y="464"/>
                  <a:pt x="8" y="480"/>
                </a:cubicBezTo>
                <a:cubicBezTo>
                  <a:pt x="8" y="496"/>
                  <a:pt x="104" y="512"/>
                  <a:pt x="104" y="528"/>
                </a:cubicBezTo>
                <a:cubicBezTo>
                  <a:pt x="104" y="544"/>
                  <a:pt x="8" y="560"/>
                  <a:pt x="8" y="576"/>
                </a:cubicBezTo>
                <a:cubicBezTo>
                  <a:pt x="8" y="592"/>
                  <a:pt x="104" y="608"/>
                  <a:pt x="104" y="624"/>
                </a:cubicBezTo>
                <a:cubicBezTo>
                  <a:pt x="104" y="640"/>
                  <a:pt x="56" y="656"/>
                  <a:pt x="8" y="672"/>
                </a:cubicBezTo>
              </a:path>
            </a:pathLst>
          </a:custGeom>
          <a:noFill/>
          <a:ln w="3175" cap="sq"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13699" name="Text Box 35"/>
          <p:cNvSpPr txBox="1">
            <a:spLocks noChangeArrowheads="1"/>
          </p:cNvSpPr>
          <p:nvPr/>
        </p:nvSpPr>
        <p:spPr bwMode="auto">
          <a:xfrm>
            <a:off x="7848600" y="4343400"/>
            <a:ext cx="2825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000">
                <a:solidFill>
                  <a:srgbClr val="000000"/>
                </a:solidFill>
              </a:rPr>
              <a:t>O</a:t>
            </a:r>
            <a:endParaRPr lang="en-US" sz="1400">
              <a:solidFill>
                <a:schemeClr val="accent1"/>
              </a:solidFill>
            </a:endParaRPr>
          </a:p>
        </p:txBody>
      </p:sp>
      <p:sp>
        <p:nvSpPr>
          <p:cNvPr id="113700" name="Text Box 36"/>
          <p:cNvSpPr txBox="1">
            <a:spLocks noChangeArrowheads="1"/>
          </p:cNvSpPr>
          <p:nvPr/>
        </p:nvSpPr>
        <p:spPr bwMode="auto">
          <a:xfrm>
            <a:off x="7912100" y="3668713"/>
            <a:ext cx="2762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000">
                <a:solidFill>
                  <a:srgbClr val="000000"/>
                </a:solidFill>
              </a:rPr>
              <a:t>N</a:t>
            </a:r>
            <a:endParaRPr lang="en-US" sz="1400">
              <a:solidFill>
                <a:schemeClr val="accent1"/>
              </a:solidFill>
            </a:endParaRPr>
          </a:p>
        </p:txBody>
      </p:sp>
      <p:sp>
        <p:nvSpPr>
          <p:cNvPr id="113701" name="Freeform 37"/>
          <p:cNvSpPr>
            <a:spLocks/>
          </p:cNvSpPr>
          <p:nvPr/>
        </p:nvSpPr>
        <p:spPr bwMode="auto">
          <a:xfrm rot="5310613" flipH="1">
            <a:off x="8126413" y="3684587"/>
            <a:ext cx="82550" cy="180975"/>
          </a:xfrm>
          <a:custGeom>
            <a:avLst/>
            <a:gdLst>
              <a:gd name="T0" fmla="*/ 8 w 112"/>
              <a:gd name="T1" fmla="*/ 0 h 672"/>
              <a:gd name="T2" fmla="*/ 104 w 112"/>
              <a:gd name="T3" fmla="*/ 48 h 672"/>
              <a:gd name="T4" fmla="*/ 8 w 112"/>
              <a:gd name="T5" fmla="*/ 96 h 672"/>
              <a:gd name="T6" fmla="*/ 104 w 112"/>
              <a:gd name="T7" fmla="*/ 144 h 672"/>
              <a:gd name="T8" fmla="*/ 8 w 112"/>
              <a:gd name="T9" fmla="*/ 192 h 672"/>
              <a:gd name="T10" fmla="*/ 56 w 112"/>
              <a:gd name="T11" fmla="*/ 240 h 672"/>
              <a:gd name="T12" fmla="*/ 104 w 112"/>
              <a:gd name="T13" fmla="*/ 240 h 672"/>
              <a:gd name="T14" fmla="*/ 8 w 112"/>
              <a:gd name="T15" fmla="*/ 288 h 672"/>
              <a:gd name="T16" fmla="*/ 104 w 112"/>
              <a:gd name="T17" fmla="*/ 336 h 672"/>
              <a:gd name="T18" fmla="*/ 8 w 112"/>
              <a:gd name="T19" fmla="*/ 384 h 672"/>
              <a:gd name="T20" fmla="*/ 104 w 112"/>
              <a:gd name="T21" fmla="*/ 432 h 672"/>
              <a:gd name="T22" fmla="*/ 8 w 112"/>
              <a:gd name="T23" fmla="*/ 480 h 672"/>
              <a:gd name="T24" fmla="*/ 104 w 112"/>
              <a:gd name="T25" fmla="*/ 528 h 672"/>
              <a:gd name="T26" fmla="*/ 8 w 112"/>
              <a:gd name="T27" fmla="*/ 576 h 672"/>
              <a:gd name="T28" fmla="*/ 104 w 112"/>
              <a:gd name="T29" fmla="*/ 624 h 672"/>
              <a:gd name="T30" fmla="*/ 8 w 112"/>
              <a:gd name="T31" fmla="*/ 672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2" h="672">
                <a:moveTo>
                  <a:pt x="8" y="0"/>
                </a:moveTo>
                <a:cubicBezTo>
                  <a:pt x="56" y="16"/>
                  <a:pt x="104" y="32"/>
                  <a:pt x="104" y="48"/>
                </a:cubicBezTo>
                <a:cubicBezTo>
                  <a:pt x="104" y="64"/>
                  <a:pt x="8" y="80"/>
                  <a:pt x="8" y="96"/>
                </a:cubicBezTo>
                <a:cubicBezTo>
                  <a:pt x="8" y="112"/>
                  <a:pt x="104" y="128"/>
                  <a:pt x="104" y="144"/>
                </a:cubicBezTo>
                <a:cubicBezTo>
                  <a:pt x="104" y="160"/>
                  <a:pt x="16" y="176"/>
                  <a:pt x="8" y="192"/>
                </a:cubicBezTo>
                <a:cubicBezTo>
                  <a:pt x="0" y="208"/>
                  <a:pt x="40" y="232"/>
                  <a:pt x="56" y="240"/>
                </a:cubicBezTo>
                <a:cubicBezTo>
                  <a:pt x="72" y="248"/>
                  <a:pt x="112" y="232"/>
                  <a:pt x="104" y="240"/>
                </a:cubicBezTo>
                <a:cubicBezTo>
                  <a:pt x="96" y="248"/>
                  <a:pt x="8" y="272"/>
                  <a:pt x="8" y="288"/>
                </a:cubicBezTo>
                <a:cubicBezTo>
                  <a:pt x="8" y="304"/>
                  <a:pt x="104" y="320"/>
                  <a:pt x="104" y="336"/>
                </a:cubicBezTo>
                <a:cubicBezTo>
                  <a:pt x="104" y="352"/>
                  <a:pt x="8" y="368"/>
                  <a:pt x="8" y="384"/>
                </a:cubicBezTo>
                <a:cubicBezTo>
                  <a:pt x="8" y="400"/>
                  <a:pt x="104" y="416"/>
                  <a:pt x="104" y="432"/>
                </a:cubicBezTo>
                <a:cubicBezTo>
                  <a:pt x="104" y="448"/>
                  <a:pt x="8" y="464"/>
                  <a:pt x="8" y="480"/>
                </a:cubicBezTo>
                <a:cubicBezTo>
                  <a:pt x="8" y="496"/>
                  <a:pt x="104" y="512"/>
                  <a:pt x="104" y="528"/>
                </a:cubicBezTo>
                <a:cubicBezTo>
                  <a:pt x="104" y="544"/>
                  <a:pt x="8" y="560"/>
                  <a:pt x="8" y="576"/>
                </a:cubicBezTo>
                <a:cubicBezTo>
                  <a:pt x="8" y="592"/>
                  <a:pt x="104" y="608"/>
                  <a:pt x="104" y="624"/>
                </a:cubicBezTo>
                <a:cubicBezTo>
                  <a:pt x="104" y="640"/>
                  <a:pt x="56" y="656"/>
                  <a:pt x="8" y="672"/>
                </a:cubicBezTo>
              </a:path>
            </a:pathLst>
          </a:custGeom>
          <a:noFill/>
          <a:ln w="3175" cap="sq" cmpd="sng">
            <a:solidFill>
              <a:srgbClr val="1608D6"/>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13702" name="Text Box 38"/>
          <p:cNvSpPr txBox="1">
            <a:spLocks noChangeArrowheads="1"/>
          </p:cNvSpPr>
          <p:nvPr/>
        </p:nvSpPr>
        <p:spPr bwMode="auto">
          <a:xfrm>
            <a:off x="8153400" y="3668713"/>
            <a:ext cx="2825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000">
                <a:solidFill>
                  <a:srgbClr val="000000"/>
                </a:solidFill>
              </a:rPr>
              <a:t>O</a:t>
            </a:r>
            <a:endParaRPr lang="en-US" sz="1400">
              <a:solidFill>
                <a:schemeClr val="accent1"/>
              </a:solidFill>
            </a:endParaRPr>
          </a:p>
        </p:txBody>
      </p:sp>
      <p:sp>
        <p:nvSpPr>
          <p:cNvPr id="113703" name="Text Box 39"/>
          <p:cNvSpPr txBox="1">
            <a:spLocks noChangeArrowheads="1"/>
          </p:cNvSpPr>
          <p:nvPr/>
        </p:nvSpPr>
        <p:spPr bwMode="auto">
          <a:xfrm>
            <a:off x="4038600" y="4953000"/>
            <a:ext cx="1447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1000">
                <a:solidFill>
                  <a:srgbClr val="1608D6"/>
                </a:solidFill>
              </a:rPr>
              <a:t>The OH bond breaks upon dissociation</a:t>
            </a:r>
          </a:p>
        </p:txBody>
      </p:sp>
      <p:sp>
        <p:nvSpPr>
          <p:cNvPr id="113704" name="Oval 40"/>
          <p:cNvSpPr>
            <a:spLocks noChangeArrowheads="1"/>
          </p:cNvSpPr>
          <p:nvPr/>
        </p:nvSpPr>
        <p:spPr bwMode="auto">
          <a:xfrm>
            <a:off x="4800600" y="3962400"/>
            <a:ext cx="457200" cy="990600"/>
          </a:xfrm>
          <a:prstGeom prst="ellipse">
            <a:avLst/>
          </a:prstGeom>
          <a:solidFill>
            <a:schemeClr val="accent1">
              <a:alpha val="14000"/>
            </a:schemeClr>
          </a:solidFill>
          <a:ln>
            <a:noFill/>
          </a:ln>
          <a:effectLst/>
          <a:extLst>
            <a:ext uri="{91240B29-F687-4f45-9708-019B960494DF}">
              <a14:hiddenLine xmlns:a14="http://schemas.microsoft.com/office/drawing/2010/main" w="12700" cap="sq">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 name="Espace réservé du pied de page 1"/>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195987317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ChangeArrowheads="1"/>
          </p:cNvSpPr>
          <p:nvPr/>
        </p:nvSpPr>
        <p:spPr bwMode="auto">
          <a:xfrm>
            <a:off x="533400" y="6253163"/>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sz="3200" b="1" i="1">
              <a:solidFill>
                <a:schemeClr val="tx2"/>
              </a:solidFill>
              <a:latin typeface="Chalkboard" charset="0"/>
            </a:endParaRPr>
          </a:p>
        </p:txBody>
      </p:sp>
      <p:sp>
        <p:nvSpPr>
          <p:cNvPr id="115716" name="Rectangle 4"/>
          <p:cNvSpPr>
            <a:spLocks noGrp="1" noChangeArrowheads="1"/>
          </p:cNvSpPr>
          <p:nvPr>
            <p:ph type="title"/>
          </p:nvPr>
        </p:nvSpPr>
        <p:spPr>
          <a:xfrm>
            <a:off x="228600" y="152400"/>
            <a:ext cx="8686800" cy="11430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defRPr/>
            </a:pPr>
            <a:r>
              <a:rPr lang="en-US" sz="3200" dirty="0" smtClean="0">
                <a:solidFill>
                  <a:srgbClr val="FFFF00"/>
                </a:solidFill>
                <a:latin typeface="Gill Sans" charset="0"/>
                <a:ea typeface="ＭＳ Ｐゴシック" charset="0"/>
                <a:cs typeface="ＭＳ Ｐゴシック" charset="0"/>
              </a:rPr>
              <a:t>La phrase de </a:t>
            </a:r>
            <a:r>
              <a:rPr lang="en-US" sz="3200" dirty="0" err="1" smtClean="0">
                <a:solidFill>
                  <a:srgbClr val="FFFF00"/>
                </a:solidFill>
                <a:latin typeface="Gill Sans" charset="0"/>
                <a:ea typeface="ＭＳ Ｐゴシック" charset="0"/>
                <a:cs typeface="ＭＳ Ｐゴシック" charset="0"/>
              </a:rPr>
              <a:t>titre</a:t>
            </a:r>
            <a:r>
              <a:rPr lang="en-US" sz="3200" dirty="0" smtClean="0">
                <a:solidFill>
                  <a:srgbClr val="FFFF00"/>
                </a:solidFill>
                <a:latin typeface="Gill Sans" charset="0"/>
                <a:ea typeface="ＭＳ Ｐゴシック" charset="0"/>
                <a:cs typeface="ＭＳ Ｐゴシック" charset="0"/>
              </a:rPr>
              <a:t> ne </a:t>
            </a:r>
            <a:r>
              <a:rPr lang="en-US" sz="3200" dirty="0" err="1" smtClean="0">
                <a:solidFill>
                  <a:srgbClr val="FFFF00"/>
                </a:solidFill>
                <a:latin typeface="Gill Sans" charset="0"/>
                <a:ea typeface="ＭＳ Ｐゴシック" charset="0"/>
                <a:cs typeface="ＭＳ Ｐゴシック" charset="0"/>
              </a:rPr>
              <a:t>doit</a:t>
            </a:r>
            <a:r>
              <a:rPr lang="en-US" sz="3200" dirty="0" smtClean="0">
                <a:solidFill>
                  <a:srgbClr val="FFFF00"/>
                </a:solidFill>
                <a:latin typeface="Gill Sans" charset="0"/>
                <a:ea typeface="ＭＳ Ｐゴシック" charset="0"/>
                <a:cs typeface="ＭＳ Ｐゴシック" charset="0"/>
              </a:rPr>
              <a:t> pas </a:t>
            </a:r>
            <a:r>
              <a:rPr lang="en-US" sz="3200" dirty="0" err="1" smtClean="0">
                <a:solidFill>
                  <a:srgbClr val="FFFF00"/>
                </a:solidFill>
                <a:latin typeface="Gill Sans" charset="0"/>
                <a:ea typeface="ＭＳ Ｐゴシック" charset="0"/>
                <a:cs typeface="ＭＳ Ｐゴシック" charset="0"/>
              </a:rPr>
              <a:t>excéder</a:t>
            </a:r>
            <a:r>
              <a:rPr lang="en-US" sz="3200" dirty="0" smtClean="0">
                <a:solidFill>
                  <a:srgbClr val="FFFF00"/>
                </a:solidFill>
                <a:latin typeface="Gill Sans" charset="0"/>
                <a:ea typeface="ＭＳ Ｐゴシック" charset="0"/>
                <a:cs typeface="ＭＳ Ｐゴシック" charset="0"/>
              </a:rPr>
              <a:t> </a:t>
            </a:r>
            <a:r>
              <a:rPr lang="en-US" sz="3200" dirty="0" err="1" smtClean="0">
                <a:solidFill>
                  <a:srgbClr val="FFFF00"/>
                </a:solidFill>
                <a:latin typeface="Gill Sans" charset="0"/>
                <a:ea typeface="ＭＳ Ｐゴシック" charset="0"/>
                <a:cs typeface="ＭＳ Ｐゴシック" charset="0"/>
              </a:rPr>
              <a:t>deux</a:t>
            </a:r>
            <a:r>
              <a:rPr lang="en-US" sz="3200" dirty="0" smtClean="0">
                <a:solidFill>
                  <a:srgbClr val="FFFF00"/>
                </a:solidFill>
                <a:latin typeface="Gill Sans" charset="0"/>
                <a:ea typeface="ＭＳ Ｐゴシック" charset="0"/>
                <a:cs typeface="ＭＳ Ｐゴシック" charset="0"/>
              </a:rPr>
              <a:t> </a:t>
            </a:r>
            <a:r>
              <a:rPr lang="en-US" sz="3200" dirty="0" err="1" smtClean="0">
                <a:solidFill>
                  <a:srgbClr val="FFFF00"/>
                </a:solidFill>
                <a:latin typeface="Gill Sans" charset="0"/>
                <a:ea typeface="ＭＳ Ｐゴシック" charset="0"/>
                <a:cs typeface="ＭＳ Ｐゴシック" charset="0"/>
              </a:rPr>
              <a:t>lignes</a:t>
            </a:r>
            <a:endParaRPr lang="en-US" dirty="0">
              <a:solidFill>
                <a:srgbClr val="FFFF00"/>
              </a:solidFill>
              <a:latin typeface="Arial-BoldMT" charset="0"/>
              <a:ea typeface="ＭＳ Ｐゴシック" charset="0"/>
              <a:cs typeface="ＭＳ Ｐゴシック" charset="0"/>
            </a:endParaRPr>
          </a:p>
        </p:txBody>
      </p:sp>
      <p:sp>
        <p:nvSpPr>
          <p:cNvPr id="115717" name="Rectangle 5"/>
          <p:cNvSpPr>
            <a:spLocks noChangeArrowheads="1"/>
          </p:cNvSpPr>
          <p:nvPr/>
        </p:nvSpPr>
        <p:spPr bwMode="auto">
          <a:xfrm>
            <a:off x="609600" y="1276350"/>
            <a:ext cx="5257800" cy="3981450"/>
          </a:xfrm>
          <a:prstGeom prst="rect">
            <a:avLst/>
          </a:prstGeom>
          <a:solidFill>
            <a:srgbClr val="F9FFFD"/>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en-US" b="1">
                <a:solidFill>
                  <a:srgbClr val="F9FFFD"/>
                </a:solidFill>
                <a:latin typeface="Times New Roman" charset="0"/>
              </a:rPr>
              <a:t>Pictu</a:t>
            </a:r>
          </a:p>
        </p:txBody>
      </p:sp>
      <p:sp>
        <p:nvSpPr>
          <p:cNvPr id="115718" name="Text Box 6"/>
          <p:cNvSpPr txBox="1">
            <a:spLocks noChangeArrowheads="1"/>
          </p:cNvSpPr>
          <p:nvPr/>
        </p:nvSpPr>
        <p:spPr bwMode="auto">
          <a:xfrm>
            <a:off x="533400" y="5791200"/>
            <a:ext cx="748347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endParaRPr lang="en-US" sz="2200" b="1">
              <a:solidFill>
                <a:srgbClr val="F9FFFD"/>
              </a:solidFill>
              <a:latin typeface="Calibri" charset="0"/>
              <a:cs typeface="Arial" charset="0"/>
            </a:endParaRPr>
          </a:p>
        </p:txBody>
      </p:sp>
      <p:sp>
        <p:nvSpPr>
          <p:cNvPr id="115719" name="Text Box 7"/>
          <p:cNvSpPr txBox="1">
            <a:spLocks noChangeArrowheads="1"/>
          </p:cNvSpPr>
          <p:nvPr/>
        </p:nvSpPr>
        <p:spPr bwMode="auto">
          <a:xfrm>
            <a:off x="6172200" y="1752600"/>
            <a:ext cx="28194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200" dirty="0" err="1" smtClean="0">
                <a:solidFill>
                  <a:srgbClr val="FFFF00"/>
                </a:solidFill>
                <a:latin typeface="Gill Sans" charset="0"/>
              </a:rPr>
              <a:t>Reformuler</a:t>
            </a:r>
            <a:r>
              <a:rPr lang="en-US" sz="2200" dirty="0" smtClean="0">
                <a:solidFill>
                  <a:srgbClr val="FFFF00"/>
                </a:solidFill>
                <a:latin typeface="Gill Sans" charset="0"/>
              </a:rPr>
              <a:t>, </a:t>
            </a:r>
            <a:r>
              <a:rPr lang="en-US" sz="2200" dirty="0" err="1" smtClean="0">
                <a:solidFill>
                  <a:srgbClr val="FFFF00"/>
                </a:solidFill>
                <a:latin typeface="Gill Sans" charset="0"/>
              </a:rPr>
              <a:t>si</a:t>
            </a:r>
            <a:r>
              <a:rPr lang="en-US" sz="2200" dirty="0" smtClean="0">
                <a:solidFill>
                  <a:srgbClr val="FFFF00"/>
                </a:solidFill>
                <a:latin typeface="Gill Sans" charset="0"/>
              </a:rPr>
              <a:t> </a:t>
            </a:r>
            <a:r>
              <a:rPr lang="en-US" sz="2200" dirty="0" err="1" smtClean="0">
                <a:solidFill>
                  <a:srgbClr val="FFFF00"/>
                </a:solidFill>
                <a:latin typeface="Gill Sans" charset="0"/>
              </a:rPr>
              <a:t>nécesaire</a:t>
            </a:r>
            <a:r>
              <a:rPr lang="en-US" sz="2200" dirty="0" smtClean="0">
                <a:solidFill>
                  <a:srgbClr val="FFFF00"/>
                </a:solidFill>
                <a:latin typeface="Gill Sans" charset="0"/>
              </a:rPr>
              <a:t>: </a:t>
            </a:r>
            <a:r>
              <a:rPr lang="en-US" sz="2200" dirty="0" err="1" smtClean="0">
                <a:solidFill>
                  <a:srgbClr val="FFFF00"/>
                </a:solidFill>
                <a:latin typeface="Gill Sans" charset="0"/>
              </a:rPr>
              <a:t>mettre</a:t>
            </a:r>
            <a:r>
              <a:rPr lang="en-US" sz="2200" dirty="0" smtClean="0">
                <a:solidFill>
                  <a:srgbClr val="FFFF00"/>
                </a:solidFill>
                <a:latin typeface="Gill Sans" charset="0"/>
              </a:rPr>
              <a:t> sur1</a:t>
            </a:r>
            <a:r>
              <a:rPr lang="en-US" sz="2200" dirty="0">
                <a:solidFill>
                  <a:srgbClr val="FFFF00"/>
                </a:solidFill>
                <a:latin typeface="Gill Sans" charset="0"/>
              </a:rPr>
              <a:t>-2 </a:t>
            </a:r>
            <a:r>
              <a:rPr lang="en-US" sz="2200" dirty="0" err="1" smtClean="0">
                <a:solidFill>
                  <a:srgbClr val="FFFF00"/>
                </a:solidFill>
                <a:latin typeface="Gill Sans" charset="0"/>
              </a:rPr>
              <a:t>lignes</a:t>
            </a:r>
            <a:endParaRPr lang="en-US" sz="2200" dirty="0">
              <a:solidFill>
                <a:srgbClr val="FFFF00"/>
              </a:solidFill>
              <a:latin typeface="Gill Sans" charset="0"/>
            </a:endParaRPr>
          </a:p>
          <a:p>
            <a:pPr eaLnBrk="1" hangingPunct="1">
              <a:defRPr/>
            </a:pPr>
            <a:endParaRPr lang="en-US" b="1" dirty="0">
              <a:latin typeface="Times New Roman" charset="0"/>
            </a:endParaRPr>
          </a:p>
        </p:txBody>
      </p:sp>
      <p:sp>
        <p:nvSpPr>
          <p:cNvPr id="115720" name="Text Box 8"/>
          <p:cNvSpPr txBox="1">
            <a:spLocks noChangeArrowheads="1"/>
          </p:cNvSpPr>
          <p:nvPr/>
        </p:nvSpPr>
        <p:spPr bwMode="auto">
          <a:xfrm>
            <a:off x="1066800" y="5410200"/>
            <a:ext cx="664527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2200" dirty="0" smtClean="0">
                <a:solidFill>
                  <a:srgbClr val="FFFF00"/>
                </a:solidFill>
                <a:latin typeface="Gill Sans" charset="0"/>
              </a:rPr>
              <a:t>Si </a:t>
            </a:r>
            <a:r>
              <a:rPr lang="en-US" sz="2200" dirty="0" err="1" smtClean="0">
                <a:solidFill>
                  <a:srgbClr val="FFFF00"/>
                </a:solidFill>
                <a:latin typeface="Gill Sans" charset="0"/>
              </a:rPr>
              <a:t>nécessaire</a:t>
            </a:r>
            <a:r>
              <a:rPr lang="en-US" sz="2200" dirty="0" smtClean="0">
                <a:solidFill>
                  <a:srgbClr val="FFFF00"/>
                </a:solidFill>
                <a:latin typeface="Gill Sans" charset="0"/>
              </a:rPr>
              <a:t>, identifier les mots-</a:t>
            </a:r>
            <a:r>
              <a:rPr lang="en-US" sz="2200" dirty="0" err="1" smtClean="0">
                <a:solidFill>
                  <a:srgbClr val="FFFF00"/>
                </a:solidFill>
                <a:latin typeface="Gill Sans" charset="0"/>
              </a:rPr>
              <a:t>clés</a:t>
            </a:r>
            <a:r>
              <a:rPr lang="en-US" sz="2200" dirty="0" smtClean="0">
                <a:solidFill>
                  <a:srgbClr val="FFFF00"/>
                </a:solidFill>
                <a:latin typeface="Gill Sans" charset="0"/>
              </a:rPr>
              <a:t> </a:t>
            </a:r>
            <a:r>
              <a:rPr lang="en-US" sz="2200" dirty="0" err="1" smtClean="0">
                <a:solidFill>
                  <a:srgbClr val="FFFF00"/>
                </a:solidFill>
                <a:latin typeface="Gill Sans" charset="0"/>
              </a:rPr>
              <a:t>ou</a:t>
            </a:r>
            <a:r>
              <a:rPr lang="en-US" sz="2200" dirty="0" smtClean="0">
                <a:solidFill>
                  <a:srgbClr val="FFFF00"/>
                </a:solidFill>
                <a:latin typeface="Gill Sans" charset="0"/>
              </a:rPr>
              <a:t> le </a:t>
            </a:r>
            <a:r>
              <a:rPr lang="en-US" sz="2200" dirty="0" err="1" smtClean="0">
                <a:solidFill>
                  <a:srgbClr val="FFFF00"/>
                </a:solidFill>
                <a:latin typeface="Gill Sans" charset="0"/>
              </a:rPr>
              <a:t>contexte</a:t>
            </a:r>
            <a:r>
              <a:rPr lang="en-US" sz="2200" dirty="0" smtClean="0">
                <a:solidFill>
                  <a:srgbClr val="FFFF00"/>
                </a:solidFill>
                <a:latin typeface="Gill Sans" charset="0"/>
              </a:rPr>
              <a:t> pour </a:t>
            </a:r>
            <a:r>
              <a:rPr lang="en-US" sz="2200" dirty="0" err="1" smtClean="0">
                <a:solidFill>
                  <a:srgbClr val="FFFF00"/>
                </a:solidFill>
                <a:latin typeface="Gill Sans" charset="0"/>
              </a:rPr>
              <a:t>l’audience</a:t>
            </a:r>
            <a:r>
              <a:rPr lang="en-US" sz="2200" dirty="0" smtClean="0">
                <a:solidFill>
                  <a:srgbClr val="FFFF00"/>
                </a:solidFill>
                <a:latin typeface="Gill Sans" charset="0"/>
              </a:rPr>
              <a:t>—</a:t>
            </a:r>
            <a:r>
              <a:rPr lang="en-US" sz="2200" dirty="0" err="1" smtClean="0">
                <a:solidFill>
                  <a:srgbClr val="FFFF00"/>
                </a:solidFill>
                <a:latin typeface="Gill Sans" charset="0"/>
              </a:rPr>
              <a:t>mettre</a:t>
            </a:r>
            <a:r>
              <a:rPr lang="en-US" sz="2200" dirty="0" smtClean="0">
                <a:solidFill>
                  <a:srgbClr val="FFFF00"/>
                </a:solidFill>
                <a:latin typeface="Gill Sans" charset="0"/>
              </a:rPr>
              <a:t> </a:t>
            </a:r>
            <a:r>
              <a:rPr lang="en-US" sz="2200" dirty="0" err="1" smtClean="0">
                <a:solidFill>
                  <a:srgbClr val="FFFF00"/>
                </a:solidFill>
                <a:latin typeface="Gill Sans" charset="0"/>
              </a:rPr>
              <a:t>sur</a:t>
            </a:r>
            <a:r>
              <a:rPr lang="en-US" sz="2200" dirty="0" smtClean="0">
                <a:solidFill>
                  <a:srgbClr val="FFFF00"/>
                </a:solidFill>
                <a:latin typeface="Gill Sans" charset="0"/>
              </a:rPr>
              <a:t> 1-2 </a:t>
            </a:r>
            <a:r>
              <a:rPr lang="en-US" sz="2200" dirty="0" err="1" smtClean="0">
                <a:solidFill>
                  <a:srgbClr val="FFFF00"/>
                </a:solidFill>
                <a:latin typeface="Gill Sans" charset="0"/>
              </a:rPr>
              <a:t>lignes</a:t>
            </a:r>
            <a:r>
              <a:rPr lang="en-US" sz="2200" dirty="0" smtClean="0">
                <a:solidFill>
                  <a:srgbClr val="FFFF00"/>
                </a:solidFill>
                <a:latin typeface="Gill Sans" charset="0"/>
              </a:rPr>
              <a:t> (</a:t>
            </a:r>
            <a:r>
              <a:rPr lang="en-US" sz="2200" dirty="0">
                <a:solidFill>
                  <a:srgbClr val="FFFF00"/>
                </a:solidFill>
                <a:latin typeface="Gill Sans" charset="0"/>
              </a:rPr>
              <a:t>18</a:t>
            </a:r>
            <a:r>
              <a:rPr lang="en-US" sz="2200" dirty="0">
                <a:solidFill>
                  <a:srgbClr val="FFFF00"/>
                </a:solidFill>
                <a:latin typeface="Gill Sans" charset="0"/>
                <a:cs typeface="Arial" charset="0"/>
              </a:rPr>
              <a:t>–24 point </a:t>
            </a:r>
            <a:r>
              <a:rPr lang="en-US" sz="2200" dirty="0" smtClean="0">
                <a:solidFill>
                  <a:srgbClr val="FFFF00"/>
                </a:solidFill>
                <a:latin typeface="Gill Sans" charset="0"/>
                <a:cs typeface="Arial" charset="0"/>
              </a:rPr>
              <a:t>)</a:t>
            </a:r>
            <a:endParaRPr lang="en-US" sz="2200" dirty="0">
              <a:solidFill>
                <a:srgbClr val="FFFF00"/>
              </a:solidFill>
              <a:latin typeface="Gill Sans" charset="0"/>
              <a:cs typeface="Arial" charset="0"/>
            </a:endParaRPr>
          </a:p>
          <a:p>
            <a:pPr eaLnBrk="1" hangingPunct="1">
              <a:defRPr/>
            </a:pPr>
            <a:endParaRPr lang="en-US" sz="1600" b="1" dirty="0">
              <a:latin typeface="Times New Roman" charset="0"/>
              <a:ea typeface="Arial" charset="0"/>
              <a:cs typeface="Arial" charset="0"/>
            </a:endParaRPr>
          </a:p>
        </p:txBody>
      </p:sp>
      <p:sp>
        <p:nvSpPr>
          <p:cNvPr id="115721" name="Text Box 9"/>
          <p:cNvSpPr txBox="1">
            <a:spLocks noChangeArrowheads="1"/>
          </p:cNvSpPr>
          <p:nvPr/>
        </p:nvSpPr>
        <p:spPr bwMode="auto">
          <a:xfrm>
            <a:off x="609600" y="1428750"/>
            <a:ext cx="5105400" cy="110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lnSpc>
                <a:spcPct val="110000"/>
              </a:lnSpc>
              <a:defRPr/>
            </a:pPr>
            <a:r>
              <a:rPr lang="en-US" sz="1600" b="1" dirty="0">
                <a:solidFill>
                  <a:srgbClr val="000000"/>
                </a:solidFill>
              </a:rPr>
              <a:t>The surface spectroscopy shows nitric acid in two different forms at a water surface</a:t>
            </a:r>
            <a:endParaRPr lang="en-US" sz="1400" b="1" dirty="0">
              <a:solidFill>
                <a:srgbClr val="000000"/>
              </a:solidFill>
            </a:endParaRPr>
          </a:p>
          <a:p>
            <a:pPr eaLnBrk="1" hangingPunct="1">
              <a:lnSpc>
                <a:spcPct val="110000"/>
              </a:lnSpc>
              <a:defRPr/>
            </a:pPr>
            <a:endParaRPr lang="en-US" sz="1400" b="1" dirty="0">
              <a:solidFill>
                <a:srgbClr val="000000"/>
              </a:solidFill>
            </a:endParaRPr>
          </a:p>
          <a:p>
            <a:pPr eaLnBrk="1" hangingPunct="1">
              <a:defRPr/>
            </a:pPr>
            <a:endParaRPr lang="en-US" sz="1600" b="1" dirty="0">
              <a:latin typeface="Times New Roman" charset="0"/>
            </a:endParaRPr>
          </a:p>
        </p:txBody>
      </p:sp>
      <p:pic>
        <p:nvPicPr>
          <p:cNvPr id="104456" name="Picture 10" descr="nitric ac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343150"/>
            <a:ext cx="184626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7" name="Picture 11" descr="nitricacid 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2274888"/>
            <a:ext cx="2895600"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24" name="Text Box 12"/>
          <p:cNvSpPr txBox="1">
            <a:spLocks noChangeArrowheads="1"/>
          </p:cNvSpPr>
          <p:nvPr/>
        </p:nvSpPr>
        <p:spPr bwMode="auto">
          <a:xfrm>
            <a:off x="3124200" y="3562350"/>
            <a:ext cx="8286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200" b="1">
                <a:solidFill>
                  <a:srgbClr val="1608D6"/>
                </a:solidFill>
              </a:rPr>
              <a:t>1662 </a:t>
            </a:r>
            <a:r>
              <a:rPr lang="en-US" sz="1000" b="1">
                <a:solidFill>
                  <a:srgbClr val="1608D6"/>
                </a:solidFill>
              </a:rPr>
              <a:t>cm</a:t>
            </a:r>
            <a:r>
              <a:rPr lang="en-US" sz="1000" b="1" baseline="30000">
                <a:solidFill>
                  <a:srgbClr val="1608D6"/>
                </a:solidFill>
              </a:rPr>
              <a:t>-1</a:t>
            </a:r>
            <a:endParaRPr lang="en-US" sz="1400" b="1" baseline="30000">
              <a:solidFill>
                <a:srgbClr val="1608D6"/>
              </a:solidFill>
              <a:latin typeface="Verdana" charset="0"/>
            </a:endParaRPr>
          </a:p>
        </p:txBody>
      </p:sp>
      <p:sp>
        <p:nvSpPr>
          <p:cNvPr id="115725" name="Text Box 13"/>
          <p:cNvSpPr txBox="1">
            <a:spLocks noChangeArrowheads="1"/>
          </p:cNvSpPr>
          <p:nvPr/>
        </p:nvSpPr>
        <p:spPr bwMode="auto">
          <a:xfrm>
            <a:off x="4572000" y="3562350"/>
            <a:ext cx="8286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200" b="1">
                <a:solidFill>
                  <a:srgbClr val="1608D6"/>
                </a:solidFill>
              </a:rPr>
              <a:t>1690 </a:t>
            </a:r>
            <a:r>
              <a:rPr lang="en-US" sz="1000" b="1">
                <a:solidFill>
                  <a:srgbClr val="1608D6"/>
                </a:solidFill>
              </a:rPr>
              <a:t>cm</a:t>
            </a:r>
            <a:r>
              <a:rPr lang="en-US" sz="1000" b="1" baseline="30000">
                <a:solidFill>
                  <a:srgbClr val="1608D6"/>
                </a:solidFill>
              </a:rPr>
              <a:t>-1</a:t>
            </a:r>
            <a:endParaRPr lang="en-US" sz="1400" b="1" baseline="30000">
              <a:solidFill>
                <a:srgbClr val="1608D6"/>
              </a:solidFill>
              <a:latin typeface="Verdana" charset="0"/>
            </a:endParaRPr>
          </a:p>
          <a:p>
            <a:pPr eaLnBrk="1" hangingPunct="1">
              <a:defRPr/>
            </a:pPr>
            <a:endParaRPr lang="en-US" sz="1600" b="1">
              <a:latin typeface="Times New Roman" charset="0"/>
            </a:endParaRPr>
          </a:p>
        </p:txBody>
      </p:sp>
      <p:sp>
        <p:nvSpPr>
          <p:cNvPr id="115726" name="Text Box 14"/>
          <p:cNvSpPr txBox="1">
            <a:spLocks noChangeArrowheads="1"/>
          </p:cNvSpPr>
          <p:nvPr/>
        </p:nvSpPr>
        <p:spPr bwMode="auto">
          <a:xfrm>
            <a:off x="1524000" y="4552950"/>
            <a:ext cx="413067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1400" b="1">
                <a:solidFill>
                  <a:srgbClr val="1608D6"/>
                </a:solidFill>
              </a:rPr>
              <a:t>The two HNO</a:t>
            </a:r>
            <a:r>
              <a:rPr lang="en-US" sz="1400" b="1" baseline="-25000">
                <a:solidFill>
                  <a:srgbClr val="1608D6"/>
                </a:solidFill>
              </a:rPr>
              <a:t>3</a:t>
            </a:r>
            <a:r>
              <a:rPr lang="en-US" sz="1400" b="1">
                <a:solidFill>
                  <a:srgbClr val="1608D6"/>
                </a:solidFill>
              </a:rPr>
              <a:t> molecules differ by the number of bonds to water.</a:t>
            </a:r>
          </a:p>
        </p:txBody>
      </p:sp>
      <p:sp>
        <p:nvSpPr>
          <p:cNvPr id="115727" name="Line 15"/>
          <p:cNvSpPr>
            <a:spLocks noChangeShapeType="1"/>
          </p:cNvSpPr>
          <p:nvPr/>
        </p:nvSpPr>
        <p:spPr bwMode="auto">
          <a:xfrm flipV="1">
            <a:off x="3505200" y="3181350"/>
            <a:ext cx="0" cy="381000"/>
          </a:xfrm>
          <a:prstGeom prst="line">
            <a:avLst/>
          </a:prstGeom>
          <a:noFill/>
          <a:ln w="12700" cap="sq">
            <a:solidFill>
              <a:srgbClr val="1608D6"/>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15728" name="Line 16"/>
          <p:cNvSpPr>
            <a:spLocks noChangeShapeType="1"/>
          </p:cNvSpPr>
          <p:nvPr/>
        </p:nvSpPr>
        <p:spPr bwMode="auto">
          <a:xfrm flipV="1">
            <a:off x="4876800" y="3181350"/>
            <a:ext cx="0" cy="381000"/>
          </a:xfrm>
          <a:prstGeom prst="line">
            <a:avLst/>
          </a:prstGeom>
          <a:noFill/>
          <a:ln w="12700" cap="sq">
            <a:solidFill>
              <a:srgbClr val="1608D6"/>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 name="Espace réservé du pied de page 1"/>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341794943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ChangeArrowheads="1"/>
          </p:cNvSpPr>
          <p:nvPr/>
        </p:nvSpPr>
        <p:spPr bwMode="auto">
          <a:xfrm>
            <a:off x="533400" y="6253163"/>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sz="3200" b="1" i="1">
              <a:solidFill>
                <a:schemeClr val="tx2"/>
              </a:solidFill>
              <a:latin typeface="Chalkboard" charset="0"/>
            </a:endParaRPr>
          </a:p>
        </p:txBody>
      </p:sp>
      <p:sp>
        <p:nvSpPr>
          <p:cNvPr id="117763" name="Text Box 3"/>
          <p:cNvSpPr txBox="1">
            <a:spLocks noChangeArrowheads="1"/>
          </p:cNvSpPr>
          <p:nvPr/>
        </p:nvSpPr>
        <p:spPr bwMode="auto">
          <a:xfrm>
            <a:off x="319088" y="1828800"/>
            <a:ext cx="8505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06400" indent="-406400">
              <a:defRPr sz="2400">
                <a:solidFill>
                  <a:schemeClr val="tx1"/>
                </a:solidFill>
                <a:latin typeface="Arial" charset="0"/>
                <a:ea typeface="ＭＳ Ｐゴシック" charset="0"/>
                <a:cs typeface="ＭＳ Ｐゴシック" charset="0"/>
              </a:defRPr>
            </a:lvl1pPr>
            <a:lvl2pPr marL="5715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endParaRPr lang="en-US" smtClean="0">
              <a:latin typeface="Comic Sans MS" charset="0"/>
            </a:endParaRPr>
          </a:p>
        </p:txBody>
      </p:sp>
      <p:sp>
        <p:nvSpPr>
          <p:cNvPr id="117764" name="Text Box 4"/>
          <p:cNvSpPr txBox="1">
            <a:spLocks noChangeArrowheads="1"/>
          </p:cNvSpPr>
          <p:nvPr/>
        </p:nvSpPr>
        <p:spPr bwMode="auto">
          <a:xfrm>
            <a:off x="533400" y="5638800"/>
            <a:ext cx="579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endParaRPr lang="en-US" sz="1800">
              <a:cs typeface="Arial" charset="0"/>
            </a:endParaRPr>
          </a:p>
        </p:txBody>
      </p:sp>
      <p:sp>
        <p:nvSpPr>
          <p:cNvPr id="117765" name="Rectangle 5"/>
          <p:cNvSpPr>
            <a:spLocks noGrp="1" noChangeArrowheads="1"/>
          </p:cNvSpPr>
          <p:nvPr>
            <p:ph type="title"/>
          </p:nvPr>
        </p:nvSpPr>
        <p:spPr>
          <a:xfrm>
            <a:off x="228600" y="274638"/>
            <a:ext cx="8686800" cy="11430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defRPr/>
            </a:pPr>
            <a:r>
              <a:rPr lang="en-US" sz="3200" dirty="0" err="1" smtClean="0">
                <a:solidFill>
                  <a:srgbClr val="FFFF00"/>
                </a:solidFill>
                <a:latin typeface="Gill Sans" charset="0"/>
                <a:ea typeface="ＭＳ Ｐゴシック" charset="0"/>
                <a:cs typeface="ＭＳ Ｐゴシック" charset="0"/>
              </a:rPr>
              <a:t>Utiliser</a:t>
            </a:r>
            <a:r>
              <a:rPr lang="en-US" sz="3200" dirty="0" smtClean="0">
                <a:solidFill>
                  <a:srgbClr val="FFFF00"/>
                </a:solidFill>
                <a:latin typeface="Gill Sans" charset="0"/>
                <a:ea typeface="ＭＳ Ｐゴシック" charset="0"/>
                <a:cs typeface="ＭＳ Ｐゴシック" charset="0"/>
              </a:rPr>
              <a:t> </a:t>
            </a:r>
            <a:r>
              <a:rPr lang="en-US" sz="3200" dirty="0" err="1" smtClean="0">
                <a:solidFill>
                  <a:srgbClr val="FFFF00"/>
                </a:solidFill>
                <a:latin typeface="Gill Sans" charset="0"/>
                <a:ea typeface="ＭＳ Ｐゴシック" charset="0"/>
                <a:cs typeface="ＭＳ Ｐゴシック" charset="0"/>
              </a:rPr>
              <a:t>une</a:t>
            </a:r>
            <a:r>
              <a:rPr lang="en-US" sz="3200" dirty="0" smtClean="0">
                <a:solidFill>
                  <a:srgbClr val="FFFF00"/>
                </a:solidFill>
                <a:latin typeface="Gill Sans" charset="0"/>
                <a:ea typeface="ＭＳ Ｐゴシック" charset="0"/>
                <a:cs typeface="ＭＳ Ｐゴシック" charset="0"/>
              </a:rPr>
              <a:t> </a:t>
            </a:r>
            <a:r>
              <a:rPr lang="en-US" sz="3200" dirty="0" err="1" smtClean="0">
                <a:solidFill>
                  <a:srgbClr val="FFFF00"/>
                </a:solidFill>
                <a:latin typeface="Gill Sans" charset="0"/>
                <a:ea typeface="ＭＳ Ｐゴシック" charset="0"/>
                <a:cs typeface="ＭＳ Ｐゴシック" charset="0"/>
              </a:rPr>
              <a:t>typographie</a:t>
            </a:r>
            <a:r>
              <a:rPr lang="en-US" sz="3200" dirty="0" smtClean="0">
                <a:solidFill>
                  <a:srgbClr val="FFFF00"/>
                </a:solidFill>
                <a:latin typeface="Gill Sans" charset="0"/>
                <a:ea typeface="ＭＳ Ｐゴシック" charset="0"/>
                <a:cs typeface="ＭＳ Ｐゴシック" charset="0"/>
              </a:rPr>
              <a:t> qui </a:t>
            </a:r>
            <a:r>
              <a:rPr lang="en-US" sz="3200" dirty="0" err="1" smtClean="0">
                <a:solidFill>
                  <a:srgbClr val="FFFF00"/>
                </a:solidFill>
                <a:latin typeface="Gill Sans" charset="0"/>
                <a:ea typeface="ＭＳ Ｐゴシック" charset="0"/>
                <a:cs typeface="ＭＳ Ｐゴシック" charset="0"/>
              </a:rPr>
              <a:t>est</a:t>
            </a:r>
            <a:r>
              <a:rPr lang="en-US" sz="3200" dirty="0" smtClean="0">
                <a:solidFill>
                  <a:srgbClr val="FFFF00"/>
                </a:solidFill>
                <a:latin typeface="Gill Sans" charset="0"/>
                <a:ea typeface="ＭＳ Ｐゴシック" charset="0"/>
                <a:cs typeface="ＭＳ Ｐゴシック" charset="0"/>
              </a:rPr>
              <a:t> </a:t>
            </a:r>
            <a:r>
              <a:rPr lang="en-US" sz="3200" dirty="0" err="1" smtClean="0">
                <a:solidFill>
                  <a:srgbClr val="FFFF00"/>
                </a:solidFill>
                <a:latin typeface="Gill Sans" charset="0"/>
                <a:ea typeface="ＭＳ Ｐゴシック" charset="0"/>
                <a:cs typeface="ＭＳ Ｐゴシック" charset="0"/>
              </a:rPr>
              <a:t>rapidement</a:t>
            </a:r>
            <a:r>
              <a:rPr lang="en-US" sz="3200" dirty="0" smtClean="0">
                <a:solidFill>
                  <a:srgbClr val="FFFF00"/>
                </a:solidFill>
                <a:latin typeface="Gill Sans" charset="0"/>
                <a:ea typeface="ＭＳ Ｐゴシック" charset="0"/>
                <a:cs typeface="ＭＳ Ｐゴシック" charset="0"/>
              </a:rPr>
              <a:t> et </a:t>
            </a:r>
            <a:r>
              <a:rPr lang="en-US" sz="3200" dirty="0" err="1" smtClean="0">
                <a:solidFill>
                  <a:srgbClr val="FFFF00"/>
                </a:solidFill>
                <a:latin typeface="Gill Sans" charset="0"/>
                <a:ea typeface="ＭＳ Ｐゴシック" charset="0"/>
                <a:cs typeface="ＭＳ Ｐゴシック" charset="0"/>
              </a:rPr>
              <a:t>facilement</a:t>
            </a:r>
            <a:r>
              <a:rPr lang="en-US" sz="3200" dirty="0" smtClean="0">
                <a:solidFill>
                  <a:srgbClr val="FFFF00"/>
                </a:solidFill>
                <a:latin typeface="Gill Sans" charset="0"/>
                <a:ea typeface="ＭＳ Ｐゴシック" charset="0"/>
                <a:cs typeface="ＭＳ Ｐゴシック" charset="0"/>
              </a:rPr>
              <a:t> </a:t>
            </a:r>
            <a:r>
              <a:rPr lang="en-US" sz="3200" dirty="0" err="1">
                <a:solidFill>
                  <a:srgbClr val="FFFF00"/>
                </a:solidFill>
                <a:latin typeface="Gill Sans" charset="0"/>
                <a:ea typeface="ＭＳ Ｐゴシック" charset="0"/>
                <a:cs typeface="ＭＳ Ｐゴシック" charset="0"/>
              </a:rPr>
              <a:t>lisible</a:t>
            </a:r>
            <a:r>
              <a:rPr lang="en-US" sz="3200" dirty="0">
                <a:solidFill>
                  <a:srgbClr val="FFFF00"/>
                </a:solidFill>
                <a:latin typeface="Gill Sans" charset="0"/>
                <a:ea typeface="ＭＳ Ｐゴシック" charset="0"/>
                <a:cs typeface="ＭＳ Ｐゴシック" charset="0"/>
              </a:rPr>
              <a:t> </a:t>
            </a:r>
            <a:endParaRPr lang="en-US" sz="3200" dirty="0">
              <a:solidFill>
                <a:srgbClr val="FFFF00"/>
              </a:solidFill>
              <a:latin typeface="Arial" charset="0"/>
              <a:ea typeface="ＭＳ Ｐゴシック" charset="0"/>
              <a:cs typeface="ＭＳ Ｐゴシック" charset="0"/>
            </a:endParaRPr>
          </a:p>
        </p:txBody>
      </p:sp>
      <p:sp>
        <p:nvSpPr>
          <p:cNvPr id="117766" name="Text Box 6"/>
          <p:cNvSpPr txBox="1">
            <a:spLocks noChangeArrowheads="1"/>
          </p:cNvSpPr>
          <p:nvPr/>
        </p:nvSpPr>
        <p:spPr bwMode="auto">
          <a:xfrm>
            <a:off x="228600" y="3048000"/>
            <a:ext cx="342900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kumimoji="1" lang="en-US" sz="2200" dirty="0" err="1" smtClean="0">
                <a:solidFill>
                  <a:srgbClr val="FFFF00"/>
                </a:solidFill>
                <a:latin typeface="Gill Sans" charset="0"/>
              </a:rPr>
              <a:t>Utiliser</a:t>
            </a:r>
            <a:r>
              <a:rPr kumimoji="1" lang="en-US" sz="2200" dirty="0" smtClean="0">
                <a:solidFill>
                  <a:srgbClr val="FFFF00"/>
                </a:solidFill>
                <a:latin typeface="Gill Sans" charset="0"/>
              </a:rPr>
              <a:t> un </a:t>
            </a:r>
            <a:r>
              <a:rPr kumimoji="1" lang="en-US" sz="2200" dirty="0" err="1" smtClean="0">
                <a:solidFill>
                  <a:srgbClr val="FFFF00"/>
                </a:solidFill>
                <a:latin typeface="Gill Sans" charset="0"/>
              </a:rPr>
              <a:t>contraste</a:t>
            </a:r>
            <a:r>
              <a:rPr kumimoji="1" lang="en-US" sz="2200" dirty="0" smtClean="0">
                <a:solidFill>
                  <a:srgbClr val="FFFF00"/>
                </a:solidFill>
                <a:latin typeface="Gill Sans" charset="0"/>
              </a:rPr>
              <a:t> entre le </a:t>
            </a:r>
            <a:r>
              <a:rPr kumimoji="1" lang="en-US" sz="2200" dirty="0" err="1" smtClean="0">
                <a:solidFill>
                  <a:srgbClr val="FFFF00"/>
                </a:solidFill>
                <a:latin typeface="Gill Sans" charset="0"/>
              </a:rPr>
              <a:t>texte</a:t>
            </a:r>
            <a:r>
              <a:rPr kumimoji="1" lang="en-US" sz="2200" dirty="0" smtClean="0">
                <a:solidFill>
                  <a:srgbClr val="FFFF00"/>
                </a:solidFill>
                <a:latin typeface="Gill Sans" charset="0"/>
              </a:rPr>
              <a:t> et le fond</a:t>
            </a:r>
            <a:endParaRPr kumimoji="1" lang="en-US" sz="2000" dirty="0">
              <a:solidFill>
                <a:srgbClr val="FFFF00"/>
              </a:solidFill>
              <a:latin typeface="Gill Sans" charset="0"/>
            </a:endParaRPr>
          </a:p>
          <a:p>
            <a:pPr eaLnBrk="1" hangingPunct="1">
              <a:defRPr/>
            </a:pPr>
            <a:endParaRPr kumimoji="1" lang="en-US" sz="2200" dirty="0">
              <a:solidFill>
                <a:srgbClr val="FFFF00"/>
              </a:solidFill>
              <a:latin typeface="Gill Sans" charset="0"/>
            </a:endParaRPr>
          </a:p>
        </p:txBody>
      </p:sp>
      <p:sp>
        <p:nvSpPr>
          <p:cNvPr id="117767" name="Text Box 7"/>
          <p:cNvSpPr txBox="1">
            <a:spLocks noChangeArrowheads="1"/>
          </p:cNvSpPr>
          <p:nvPr/>
        </p:nvSpPr>
        <p:spPr bwMode="auto">
          <a:xfrm>
            <a:off x="152400" y="1600200"/>
            <a:ext cx="3264247"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kumimoji="1" lang="fr-FR" sz="2200" dirty="0" smtClean="0">
                <a:solidFill>
                  <a:srgbClr val="FFFF00"/>
                </a:solidFill>
                <a:latin typeface="Gill Sans" charset="0"/>
              </a:rPr>
              <a:t>U</a:t>
            </a:r>
            <a:r>
              <a:rPr kumimoji="1" lang="en-US" sz="2200" dirty="0" err="1" smtClean="0">
                <a:solidFill>
                  <a:srgbClr val="FFFF00"/>
                </a:solidFill>
                <a:latin typeface="Gill Sans" charset="0"/>
              </a:rPr>
              <a:t>tiliser</a:t>
            </a:r>
            <a:r>
              <a:rPr kumimoji="1" lang="en-US" sz="2200" dirty="0" smtClean="0">
                <a:solidFill>
                  <a:srgbClr val="FFFF00"/>
                </a:solidFill>
                <a:latin typeface="Gill Sans" charset="0"/>
              </a:rPr>
              <a:t> des polices simples</a:t>
            </a:r>
            <a:endParaRPr kumimoji="1" lang="en-US" sz="2200" dirty="0">
              <a:solidFill>
                <a:srgbClr val="FFFF00"/>
              </a:solidFill>
              <a:latin typeface="Gill Sans" charset="0"/>
            </a:endParaRPr>
          </a:p>
          <a:p>
            <a:pPr eaLnBrk="1" hangingPunct="1">
              <a:defRPr/>
            </a:pPr>
            <a:r>
              <a:rPr kumimoji="1" lang="en-US" sz="2200" dirty="0">
                <a:solidFill>
                  <a:srgbClr val="FFFF00"/>
                </a:solidFill>
                <a:latin typeface="Gill Sans" charset="0"/>
              </a:rPr>
              <a:t>   (Arial, Gill Sans)</a:t>
            </a:r>
          </a:p>
          <a:p>
            <a:pPr eaLnBrk="1" hangingPunct="1">
              <a:defRPr/>
            </a:pPr>
            <a:endParaRPr lang="en-US" b="1" dirty="0">
              <a:latin typeface="Times New Roman" charset="0"/>
            </a:endParaRPr>
          </a:p>
        </p:txBody>
      </p:sp>
      <p:sp>
        <p:nvSpPr>
          <p:cNvPr id="117768" name="Rectangle 8"/>
          <p:cNvSpPr>
            <a:spLocks noChangeArrowheads="1"/>
          </p:cNvSpPr>
          <p:nvPr/>
        </p:nvSpPr>
        <p:spPr bwMode="auto">
          <a:xfrm>
            <a:off x="3733800" y="1438275"/>
            <a:ext cx="5257800" cy="3981450"/>
          </a:xfrm>
          <a:prstGeom prst="rect">
            <a:avLst/>
          </a:prstGeom>
          <a:solidFill>
            <a:srgbClr val="F9FFFD"/>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en-US" b="1">
                <a:solidFill>
                  <a:srgbClr val="F9FFFD"/>
                </a:solidFill>
                <a:latin typeface="Times New Roman" charset="0"/>
              </a:rPr>
              <a:t>Pictu</a:t>
            </a:r>
          </a:p>
        </p:txBody>
      </p:sp>
      <p:sp>
        <p:nvSpPr>
          <p:cNvPr id="117769" name="Text Box 9"/>
          <p:cNvSpPr txBox="1">
            <a:spLocks noChangeArrowheads="1"/>
          </p:cNvSpPr>
          <p:nvPr/>
        </p:nvSpPr>
        <p:spPr bwMode="auto">
          <a:xfrm>
            <a:off x="3733800" y="1590675"/>
            <a:ext cx="5105400" cy="110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lnSpc>
                <a:spcPct val="110000"/>
              </a:lnSpc>
              <a:defRPr/>
            </a:pPr>
            <a:r>
              <a:rPr lang="en-US" sz="1600" b="1">
                <a:solidFill>
                  <a:srgbClr val="000000"/>
                </a:solidFill>
              </a:rPr>
              <a:t>MD simulations show that nitric acid does not dissociate when on a water surface</a:t>
            </a:r>
            <a:endParaRPr lang="en-US" sz="1400" b="1">
              <a:solidFill>
                <a:srgbClr val="000000"/>
              </a:solidFill>
            </a:endParaRPr>
          </a:p>
          <a:p>
            <a:pPr eaLnBrk="1" hangingPunct="1">
              <a:lnSpc>
                <a:spcPct val="110000"/>
              </a:lnSpc>
              <a:defRPr/>
            </a:pPr>
            <a:endParaRPr lang="en-US" sz="1400" b="1">
              <a:solidFill>
                <a:srgbClr val="000000"/>
              </a:solidFill>
            </a:endParaRPr>
          </a:p>
          <a:p>
            <a:pPr eaLnBrk="1" hangingPunct="1">
              <a:defRPr/>
            </a:pPr>
            <a:endParaRPr lang="en-US" sz="1600" b="1">
              <a:latin typeface="Times New Roman" charset="0"/>
            </a:endParaRPr>
          </a:p>
        </p:txBody>
      </p:sp>
      <p:pic>
        <p:nvPicPr>
          <p:cNvPr id="106505" name="Picture 10" descr="slab-NOlength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2124075"/>
            <a:ext cx="3657600" cy="28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71" name="Rectangle 11"/>
          <p:cNvSpPr>
            <a:spLocks noChangeArrowheads="1"/>
          </p:cNvSpPr>
          <p:nvPr/>
        </p:nvSpPr>
        <p:spPr bwMode="auto">
          <a:xfrm>
            <a:off x="6172200" y="2657475"/>
            <a:ext cx="914400" cy="381000"/>
          </a:xfrm>
          <a:prstGeom prst="rect">
            <a:avLst/>
          </a:prstGeom>
          <a:solidFill>
            <a:srgbClr val="FFFFFF"/>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17772" name="Text Box 12"/>
          <p:cNvSpPr txBox="1">
            <a:spLocks noChangeArrowheads="1"/>
          </p:cNvSpPr>
          <p:nvPr/>
        </p:nvSpPr>
        <p:spPr bwMode="auto">
          <a:xfrm>
            <a:off x="5334000" y="4638675"/>
            <a:ext cx="776288" cy="214313"/>
          </a:xfrm>
          <a:prstGeom prst="rect">
            <a:avLst/>
          </a:prstGeom>
          <a:solidFill>
            <a:srgbClr val="F9FFFD"/>
          </a:solidFill>
          <a:ln>
            <a:noFill/>
          </a:ln>
          <a:effectLst/>
          <a:extLst>
            <a:ext uri="{91240B29-F687-4f45-9708-019B960494DF}">
              <a14:hiddenLine xmlns:a14="http://schemas.microsoft.com/office/drawing/2010/main" w="12700" cap="sq">
                <a:solidFill>
                  <a:srgbClr val="00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800">
                <a:solidFill>
                  <a:srgbClr val="000000"/>
                </a:solidFill>
              </a:rPr>
              <a:t>Timestep (fs)</a:t>
            </a:r>
          </a:p>
        </p:txBody>
      </p:sp>
      <p:sp>
        <p:nvSpPr>
          <p:cNvPr id="117773" name="Rectangle 13"/>
          <p:cNvSpPr>
            <a:spLocks noChangeArrowheads="1"/>
          </p:cNvSpPr>
          <p:nvPr/>
        </p:nvSpPr>
        <p:spPr bwMode="auto">
          <a:xfrm rot="-26955024">
            <a:off x="3499644" y="3501231"/>
            <a:ext cx="1279525" cy="214313"/>
          </a:xfrm>
          <a:prstGeom prst="rect">
            <a:avLst/>
          </a:prstGeom>
          <a:solidFill>
            <a:srgbClr val="F9FFFD"/>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800">
                <a:solidFill>
                  <a:srgbClr val="000000"/>
                </a:solidFill>
              </a:rPr>
              <a:t>Bondlength (Angstroms)</a:t>
            </a:r>
            <a:endParaRPr lang="en-US" sz="900">
              <a:solidFill>
                <a:srgbClr val="000000"/>
              </a:solidFill>
            </a:endParaRPr>
          </a:p>
        </p:txBody>
      </p:sp>
      <p:sp>
        <p:nvSpPr>
          <p:cNvPr id="117774" name="Rectangle 14"/>
          <p:cNvSpPr>
            <a:spLocks noChangeArrowheads="1"/>
          </p:cNvSpPr>
          <p:nvPr/>
        </p:nvSpPr>
        <p:spPr bwMode="auto">
          <a:xfrm>
            <a:off x="5105400" y="2270125"/>
            <a:ext cx="1554163" cy="244475"/>
          </a:xfrm>
          <a:prstGeom prst="rect">
            <a:avLst/>
          </a:prstGeom>
          <a:solidFill>
            <a:srgbClr val="FFFFFF"/>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1000">
                <a:solidFill>
                  <a:srgbClr val="000000"/>
                </a:solidFill>
              </a:rPr>
              <a:t>Molecular Bond Lengths</a:t>
            </a:r>
            <a:endParaRPr lang="en-US" sz="800">
              <a:solidFill>
                <a:srgbClr val="000000"/>
              </a:solidFill>
            </a:endParaRPr>
          </a:p>
        </p:txBody>
      </p:sp>
      <p:sp>
        <p:nvSpPr>
          <p:cNvPr id="117775" name="Text Box 15"/>
          <p:cNvSpPr txBox="1">
            <a:spLocks noChangeArrowheads="1"/>
          </p:cNvSpPr>
          <p:nvPr/>
        </p:nvSpPr>
        <p:spPr bwMode="auto">
          <a:xfrm>
            <a:off x="5638800" y="3251200"/>
            <a:ext cx="2825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000">
                <a:solidFill>
                  <a:srgbClr val="000000"/>
                </a:solidFill>
              </a:rPr>
              <a:t>O</a:t>
            </a:r>
            <a:endParaRPr lang="en-US" sz="1400">
              <a:solidFill>
                <a:schemeClr val="accent1"/>
              </a:solidFill>
            </a:endParaRPr>
          </a:p>
        </p:txBody>
      </p:sp>
      <p:sp>
        <p:nvSpPr>
          <p:cNvPr id="117776" name="Freeform 16"/>
          <p:cNvSpPr>
            <a:spLocks/>
          </p:cNvSpPr>
          <p:nvPr/>
        </p:nvSpPr>
        <p:spPr bwMode="auto">
          <a:xfrm rot="5310613" flipH="1">
            <a:off x="5884069" y="3302794"/>
            <a:ext cx="74612" cy="152400"/>
          </a:xfrm>
          <a:custGeom>
            <a:avLst/>
            <a:gdLst>
              <a:gd name="T0" fmla="*/ 8 w 112"/>
              <a:gd name="T1" fmla="*/ 0 h 672"/>
              <a:gd name="T2" fmla="*/ 104 w 112"/>
              <a:gd name="T3" fmla="*/ 48 h 672"/>
              <a:gd name="T4" fmla="*/ 8 w 112"/>
              <a:gd name="T5" fmla="*/ 96 h 672"/>
              <a:gd name="T6" fmla="*/ 104 w 112"/>
              <a:gd name="T7" fmla="*/ 144 h 672"/>
              <a:gd name="T8" fmla="*/ 8 w 112"/>
              <a:gd name="T9" fmla="*/ 192 h 672"/>
              <a:gd name="T10" fmla="*/ 56 w 112"/>
              <a:gd name="T11" fmla="*/ 240 h 672"/>
              <a:gd name="T12" fmla="*/ 104 w 112"/>
              <a:gd name="T13" fmla="*/ 240 h 672"/>
              <a:gd name="T14" fmla="*/ 8 w 112"/>
              <a:gd name="T15" fmla="*/ 288 h 672"/>
              <a:gd name="T16" fmla="*/ 104 w 112"/>
              <a:gd name="T17" fmla="*/ 336 h 672"/>
              <a:gd name="T18" fmla="*/ 8 w 112"/>
              <a:gd name="T19" fmla="*/ 384 h 672"/>
              <a:gd name="T20" fmla="*/ 104 w 112"/>
              <a:gd name="T21" fmla="*/ 432 h 672"/>
              <a:gd name="T22" fmla="*/ 8 w 112"/>
              <a:gd name="T23" fmla="*/ 480 h 672"/>
              <a:gd name="T24" fmla="*/ 104 w 112"/>
              <a:gd name="T25" fmla="*/ 528 h 672"/>
              <a:gd name="T26" fmla="*/ 8 w 112"/>
              <a:gd name="T27" fmla="*/ 576 h 672"/>
              <a:gd name="T28" fmla="*/ 104 w 112"/>
              <a:gd name="T29" fmla="*/ 624 h 672"/>
              <a:gd name="T30" fmla="*/ 8 w 112"/>
              <a:gd name="T31" fmla="*/ 672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2" h="672">
                <a:moveTo>
                  <a:pt x="8" y="0"/>
                </a:moveTo>
                <a:cubicBezTo>
                  <a:pt x="56" y="16"/>
                  <a:pt x="104" y="32"/>
                  <a:pt x="104" y="48"/>
                </a:cubicBezTo>
                <a:cubicBezTo>
                  <a:pt x="104" y="64"/>
                  <a:pt x="8" y="80"/>
                  <a:pt x="8" y="96"/>
                </a:cubicBezTo>
                <a:cubicBezTo>
                  <a:pt x="8" y="112"/>
                  <a:pt x="104" y="128"/>
                  <a:pt x="104" y="144"/>
                </a:cubicBezTo>
                <a:cubicBezTo>
                  <a:pt x="104" y="160"/>
                  <a:pt x="16" y="176"/>
                  <a:pt x="8" y="192"/>
                </a:cubicBezTo>
                <a:cubicBezTo>
                  <a:pt x="0" y="208"/>
                  <a:pt x="40" y="232"/>
                  <a:pt x="56" y="240"/>
                </a:cubicBezTo>
                <a:cubicBezTo>
                  <a:pt x="72" y="248"/>
                  <a:pt x="112" y="232"/>
                  <a:pt x="104" y="240"/>
                </a:cubicBezTo>
                <a:cubicBezTo>
                  <a:pt x="96" y="248"/>
                  <a:pt x="8" y="272"/>
                  <a:pt x="8" y="288"/>
                </a:cubicBezTo>
                <a:cubicBezTo>
                  <a:pt x="8" y="304"/>
                  <a:pt x="104" y="320"/>
                  <a:pt x="104" y="336"/>
                </a:cubicBezTo>
                <a:cubicBezTo>
                  <a:pt x="104" y="352"/>
                  <a:pt x="8" y="368"/>
                  <a:pt x="8" y="384"/>
                </a:cubicBezTo>
                <a:cubicBezTo>
                  <a:pt x="8" y="400"/>
                  <a:pt x="104" y="416"/>
                  <a:pt x="104" y="432"/>
                </a:cubicBezTo>
                <a:cubicBezTo>
                  <a:pt x="104" y="448"/>
                  <a:pt x="8" y="464"/>
                  <a:pt x="8" y="480"/>
                </a:cubicBezTo>
                <a:cubicBezTo>
                  <a:pt x="8" y="496"/>
                  <a:pt x="104" y="512"/>
                  <a:pt x="104" y="528"/>
                </a:cubicBezTo>
                <a:cubicBezTo>
                  <a:pt x="104" y="544"/>
                  <a:pt x="8" y="560"/>
                  <a:pt x="8" y="576"/>
                </a:cubicBezTo>
                <a:cubicBezTo>
                  <a:pt x="8" y="592"/>
                  <a:pt x="104" y="608"/>
                  <a:pt x="104" y="624"/>
                </a:cubicBezTo>
                <a:cubicBezTo>
                  <a:pt x="104" y="640"/>
                  <a:pt x="56" y="656"/>
                  <a:pt x="8" y="672"/>
                </a:cubicBezTo>
              </a:path>
            </a:pathLst>
          </a:custGeom>
          <a:noFill/>
          <a:ln w="3175" cap="sq" cmpd="sng">
            <a:solidFill>
              <a:srgbClr val="BF9CB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17777" name="Text Box 17"/>
          <p:cNvSpPr txBox="1">
            <a:spLocks noChangeArrowheads="1"/>
          </p:cNvSpPr>
          <p:nvPr/>
        </p:nvSpPr>
        <p:spPr bwMode="auto">
          <a:xfrm>
            <a:off x="5921375" y="3251200"/>
            <a:ext cx="2762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000">
                <a:solidFill>
                  <a:srgbClr val="000000"/>
                </a:solidFill>
              </a:rPr>
              <a:t>H</a:t>
            </a:r>
            <a:endParaRPr lang="en-US" sz="1400">
              <a:solidFill>
                <a:schemeClr val="accent1"/>
              </a:solidFill>
            </a:endParaRPr>
          </a:p>
        </p:txBody>
      </p:sp>
      <p:sp>
        <p:nvSpPr>
          <p:cNvPr id="117778" name="Text Box 18"/>
          <p:cNvSpPr txBox="1">
            <a:spLocks noChangeArrowheads="1"/>
          </p:cNvSpPr>
          <p:nvPr/>
        </p:nvSpPr>
        <p:spPr bwMode="auto">
          <a:xfrm>
            <a:off x="5791200" y="4181475"/>
            <a:ext cx="2825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1000">
                <a:solidFill>
                  <a:srgbClr val="000000"/>
                </a:solidFill>
              </a:rPr>
              <a:t>N</a:t>
            </a:r>
            <a:endParaRPr lang="en-US" sz="1400">
              <a:solidFill>
                <a:schemeClr val="accent1"/>
              </a:solidFill>
            </a:endParaRPr>
          </a:p>
        </p:txBody>
      </p:sp>
      <p:sp>
        <p:nvSpPr>
          <p:cNvPr id="117779" name="Freeform 19"/>
          <p:cNvSpPr>
            <a:spLocks/>
          </p:cNvSpPr>
          <p:nvPr/>
        </p:nvSpPr>
        <p:spPr bwMode="auto">
          <a:xfrm rot="5310613" flipH="1">
            <a:off x="6036469" y="4233069"/>
            <a:ext cx="74612" cy="152400"/>
          </a:xfrm>
          <a:custGeom>
            <a:avLst/>
            <a:gdLst>
              <a:gd name="T0" fmla="*/ 8 w 112"/>
              <a:gd name="T1" fmla="*/ 0 h 672"/>
              <a:gd name="T2" fmla="*/ 104 w 112"/>
              <a:gd name="T3" fmla="*/ 48 h 672"/>
              <a:gd name="T4" fmla="*/ 8 w 112"/>
              <a:gd name="T5" fmla="*/ 96 h 672"/>
              <a:gd name="T6" fmla="*/ 104 w 112"/>
              <a:gd name="T7" fmla="*/ 144 h 672"/>
              <a:gd name="T8" fmla="*/ 8 w 112"/>
              <a:gd name="T9" fmla="*/ 192 h 672"/>
              <a:gd name="T10" fmla="*/ 56 w 112"/>
              <a:gd name="T11" fmla="*/ 240 h 672"/>
              <a:gd name="T12" fmla="*/ 104 w 112"/>
              <a:gd name="T13" fmla="*/ 240 h 672"/>
              <a:gd name="T14" fmla="*/ 8 w 112"/>
              <a:gd name="T15" fmla="*/ 288 h 672"/>
              <a:gd name="T16" fmla="*/ 104 w 112"/>
              <a:gd name="T17" fmla="*/ 336 h 672"/>
              <a:gd name="T18" fmla="*/ 8 w 112"/>
              <a:gd name="T19" fmla="*/ 384 h 672"/>
              <a:gd name="T20" fmla="*/ 104 w 112"/>
              <a:gd name="T21" fmla="*/ 432 h 672"/>
              <a:gd name="T22" fmla="*/ 8 w 112"/>
              <a:gd name="T23" fmla="*/ 480 h 672"/>
              <a:gd name="T24" fmla="*/ 104 w 112"/>
              <a:gd name="T25" fmla="*/ 528 h 672"/>
              <a:gd name="T26" fmla="*/ 8 w 112"/>
              <a:gd name="T27" fmla="*/ 576 h 672"/>
              <a:gd name="T28" fmla="*/ 104 w 112"/>
              <a:gd name="T29" fmla="*/ 624 h 672"/>
              <a:gd name="T30" fmla="*/ 8 w 112"/>
              <a:gd name="T31" fmla="*/ 672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2" h="672">
                <a:moveTo>
                  <a:pt x="8" y="0"/>
                </a:moveTo>
                <a:cubicBezTo>
                  <a:pt x="56" y="16"/>
                  <a:pt x="104" y="32"/>
                  <a:pt x="104" y="48"/>
                </a:cubicBezTo>
                <a:cubicBezTo>
                  <a:pt x="104" y="64"/>
                  <a:pt x="8" y="80"/>
                  <a:pt x="8" y="96"/>
                </a:cubicBezTo>
                <a:cubicBezTo>
                  <a:pt x="8" y="112"/>
                  <a:pt x="104" y="128"/>
                  <a:pt x="104" y="144"/>
                </a:cubicBezTo>
                <a:cubicBezTo>
                  <a:pt x="104" y="160"/>
                  <a:pt x="16" y="176"/>
                  <a:pt x="8" y="192"/>
                </a:cubicBezTo>
                <a:cubicBezTo>
                  <a:pt x="0" y="208"/>
                  <a:pt x="40" y="232"/>
                  <a:pt x="56" y="240"/>
                </a:cubicBezTo>
                <a:cubicBezTo>
                  <a:pt x="72" y="248"/>
                  <a:pt x="112" y="232"/>
                  <a:pt x="104" y="240"/>
                </a:cubicBezTo>
                <a:cubicBezTo>
                  <a:pt x="96" y="248"/>
                  <a:pt x="8" y="272"/>
                  <a:pt x="8" y="288"/>
                </a:cubicBezTo>
                <a:cubicBezTo>
                  <a:pt x="8" y="304"/>
                  <a:pt x="104" y="320"/>
                  <a:pt x="104" y="336"/>
                </a:cubicBezTo>
                <a:cubicBezTo>
                  <a:pt x="104" y="352"/>
                  <a:pt x="8" y="368"/>
                  <a:pt x="8" y="384"/>
                </a:cubicBezTo>
                <a:cubicBezTo>
                  <a:pt x="8" y="400"/>
                  <a:pt x="104" y="416"/>
                  <a:pt x="104" y="432"/>
                </a:cubicBezTo>
                <a:cubicBezTo>
                  <a:pt x="104" y="448"/>
                  <a:pt x="8" y="464"/>
                  <a:pt x="8" y="480"/>
                </a:cubicBezTo>
                <a:cubicBezTo>
                  <a:pt x="8" y="496"/>
                  <a:pt x="104" y="512"/>
                  <a:pt x="104" y="528"/>
                </a:cubicBezTo>
                <a:cubicBezTo>
                  <a:pt x="104" y="544"/>
                  <a:pt x="8" y="560"/>
                  <a:pt x="8" y="576"/>
                </a:cubicBezTo>
                <a:cubicBezTo>
                  <a:pt x="8" y="592"/>
                  <a:pt x="104" y="608"/>
                  <a:pt x="104" y="624"/>
                </a:cubicBezTo>
                <a:cubicBezTo>
                  <a:pt x="104" y="640"/>
                  <a:pt x="56" y="656"/>
                  <a:pt x="8" y="672"/>
                </a:cubicBezTo>
              </a:path>
            </a:pathLst>
          </a:custGeom>
          <a:noFill/>
          <a:ln w="3175" cap="sq" cmpd="sng">
            <a:solidFill>
              <a:srgbClr val="DE091C"/>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17780" name="Text Box 20"/>
          <p:cNvSpPr txBox="1">
            <a:spLocks noChangeArrowheads="1"/>
          </p:cNvSpPr>
          <p:nvPr/>
        </p:nvSpPr>
        <p:spPr bwMode="auto">
          <a:xfrm>
            <a:off x="6073775" y="4181475"/>
            <a:ext cx="2825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000">
                <a:solidFill>
                  <a:srgbClr val="000000"/>
                </a:solidFill>
              </a:rPr>
              <a:t>O</a:t>
            </a:r>
            <a:endParaRPr lang="en-US" sz="1400">
              <a:solidFill>
                <a:schemeClr val="accent1"/>
              </a:solidFill>
            </a:endParaRPr>
          </a:p>
        </p:txBody>
      </p:sp>
      <p:sp>
        <p:nvSpPr>
          <p:cNvPr id="117781" name="Text Box 21"/>
          <p:cNvSpPr txBox="1">
            <a:spLocks noChangeArrowheads="1"/>
          </p:cNvSpPr>
          <p:nvPr/>
        </p:nvSpPr>
        <p:spPr bwMode="auto">
          <a:xfrm>
            <a:off x="6423025" y="4181475"/>
            <a:ext cx="2762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000">
                <a:solidFill>
                  <a:srgbClr val="000000"/>
                </a:solidFill>
              </a:rPr>
              <a:t>N</a:t>
            </a:r>
            <a:endParaRPr lang="en-US" sz="1400">
              <a:solidFill>
                <a:schemeClr val="accent1"/>
              </a:solidFill>
            </a:endParaRPr>
          </a:p>
        </p:txBody>
      </p:sp>
      <p:sp>
        <p:nvSpPr>
          <p:cNvPr id="117782" name="Freeform 22"/>
          <p:cNvSpPr>
            <a:spLocks/>
          </p:cNvSpPr>
          <p:nvPr/>
        </p:nvSpPr>
        <p:spPr bwMode="auto">
          <a:xfrm rot="5310613" flipH="1">
            <a:off x="6668294" y="4233069"/>
            <a:ext cx="74612" cy="152400"/>
          </a:xfrm>
          <a:custGeom>
            <a:avLst/>
            <a:gdLst>
              <a:gd name="T0" fmla="*/ 8 w 112"/>
              <a:gd name="T1" fmla="*/ 0 h 672"/>
              <a:gd name="T2" fmla="*/ 104 w 112"/>
              <a:gd name="T3" fmla="*/ 48 h 672"/>
              <a:gd name="T4" fmla="*/ 8 w 112"/>
              <a:gd name="T5" fmla="*/ 96 h 672"/>
              <a:gd name="T6" fmla="*/ 104 w 112"/>
              <a:gd name="T7" fmla="*/ 144 h 672"/>
              <a:gd name="T8" fmla="*/ 8 w 112"/>
              <a:gd name="T9" fmla="*/ 192 h 672"/>
              <a:gd name="T10" fmla="*/ 56 w 112"/>
              <a:gd name="T11" fmla="*/ 240 h 672"/>
              <a:gd name="T12" fmla="*/ 104 w 112"/>
              <a:gd name="T13" fmla="*/ 240 h 672"/>
              <a:gd name="T14" fmla="*/ 8 w 112"/>
              <a:gd name="T15" fmla="*/ 288 h 672"/>
              <a:gd name="T16" fmla="*/ 104 w 112"/>
              <a:gd name="T17" fmla="*/ 336 h 672"/>
              <a:gd name="T18" fmla="*/ 8 w 112"/>
              <a:gd name="T19" fmla="*/ 384 h 672"/>
              <a:gd name="T20" fmla="*/ 104 w 112"/>
              <a:gd name="T21" fmla="*/ 432 h 672"/>
              <a:gd name="T22" fmla="*/ 8 w 112"/>
              <a:gd name="T23" fmla="*/ 480 h 672"/>
              <a:gd name="T24" fmla="*/ 104 w 112"/>
              <a:gd name="T25" fmla="*/ 528 h 672"/>
              <a:gd name="T26" fmla="*/ 8 w 112"/>
              <a:gd name="T27" fmla="*/ 576 h 672"/>
              <a:gd name="T28" fmla="*/ 104 w 112"/>
              <a:gd name="T29" fmla="*/ 624 h 672"/>
              <a:gd name="T30" fmla="*/ 8 w 112"/>
              <a:gd name="T31" fmla="*/ 672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2" h="672">
                <a:moveTo>
                  <a:pt x="8" y="0"/>
                </a:moveTo>
                <a:cubicBezTo>
                  <a:pt x="56" y="16"/>
                  <a:pt x="104" y="32"/>
                  <a:pt x="104" y="48"/>
                </a:cubicBezTo>
                <a:cubicBezTo>
                  <a:pt x="104" y="64"/>
                  <a:pt x="8" y="80"/>
                  <a:pt x="8" y="96"/>
                </a:cubicBezTo>
                <a:cubicBezTo>
                  <a:pt x="8" y="112"/>
                  <a:pt x="104" y="128"/>
                  <a:pt x="104" y="144"/>
                </a:cubicBezTo>
                <a:cubicBezTo>
                  <a:pt x="104" y="160"/>
                  <a:pt x="16" y="176"/>
                  <a:pt x="8" y="192"/>
                </a:cubicBezTo>
                <a:cubicBezTo>
                  <a:pt x="0" y="208"/>
                  <a:pt x="40" y="232"/>
                  <a:pt x="56" y="240"/>
                </a:cubicBezTo>
                <a:cubicBezTo>
                  <a:pt x="72" y="248"/>
                  <a:pt x="112" y="232"/>
                  <a:pt x="104" y="240"/>
                </a:cubicBezTo>
                <a:cubicBezTo>
                  <a:pt x="96" y="248"/>
                  <a:pt x="8" y="272"/>
                  <a:pt x="8" y="288"/>
                </a:cubicBezTo>
                <a:cubicBezTo>
                  <a:pt x="8" y="304"/>
                  <a:pt x="104" y="320"/>
                  <a:pt x="104" y="336"/>
                </a:cubicBezTo>
                <a:cubicBezTo>
                  <a:pt x="104" y="352"/>
                  <a:pt x="8" y="368"/>
                  <a:pt x="8" y="384"/>
                </a:cubicBezTo>
                <a:cubicBezTo>
                  <a:pt x="8" y="400"/>
                  <a:pt x="104" y="416"/>
                  <a:pt x="104" y="432"/>
                </a:cubicBezTo>
                <a:cubicBezTo>
                  <a:pt x="104" y="448"/>
                  <a:pt x="8" y="464"/>
                  <a:pt x="8" y="480"/>
                </a:cubicBezTo>
                <a:cubicBezTo>
                  <a:pt x="8" y="496"/>
                  <a:pt x="104" y="512"/>
                  <a:pt x="104" y="528"/>
                </a:cubicBezTo>
                <a:cubicBezTo>
                  <a:pt x="104" y="544"/>
                  <a:pt x="8" y="560"/>
                  <a:pt x="8" y="576"/>
                </a:cubicBezTo>
                <a:cubicBezTo>
                  <a:pt x="8" y="592"/>
                  <a:pt x="104" y="608"/>
                  <a:pt x="104" y="624"/>
                </a:cubicBezTo>
                <a:cubicBezTo>
                  <a:pt x="104" y="640"/>
                  <a:pt x="56" y="656"/>
                  <a:pt x="8" y="672"/>
                </a:cubicBezTo>
              </a:path>
            </a:pathLst>
          </a:custGeom>
          <a:noFill/>
          <a:ln w="3175" cap="sq" cmpd="sng">
            <a:solidFill>
              <a:srgbClr val="1608D6"/>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17783" name="Text Box 23"/>
          <p:cNvSpPr txBox="1">
            <a:spLocks noChangeArrowheads="1"/>
          </p:cNvSpPr>
          <p:nvPr/>
        </p:nvSpPr>
        <p:spPr bwMode="auto">
          <a:xfrm>
            <a:off x="6705600" y="4181475"/>
            <a:ext cx="2825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000">
                <a:solidFill>
                  <a:srgbClr val="000000"/>
                </a:solidFill>
              </a:rPr>
              <a:t>O</a:t>
            </a:r>
            <a:endParaRPr lang="en-US" sz="1400">
              <a:solidFill>
                <a:schemeClr val="accent1"/>
              </a:solidFill>
            </a:endParaRPr>
          </a:p>
        </p:txBody>
      </p:sp>
      <p:sp>
        <p:nvSpPr>
          <p:cNvPr id="117784" name="Text Box 24"/>
          <p:cNvSpPr txBox="1">
            <a:spLocks noChangeArrowheads="1"/>
          </p:cNvSpPr>
          <p:nvPr/>
        </p:nvSpPr>
        <p:spPr bwMode="auto">
          <a:xfrm>
            <a:off x="7315200" y="3571875"/>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1200" b="1">
                <a:solidFill>
                  <a:srgbClr val="000000"/>
                </a:solidFill>
              </a:rPr>
              <a:t>The proton does not dissociate</a:t>
            </a:r>
            <a:endParaRPr lang="en-US" sz="1600" b="1">
              <a:solidFill>
                <a:srgbClr val="000000"/>
              </a:solidFill>
            </a:endParaRPr>
          </a:p>
        </p:txBody>
      </p:sp>
      <p:sp>
        <p:nvSpPr>
          <p:cNvPr id="117785" name="Line 25"/>
          <p:cNvSpPr>
            <a:spLocks noChangeShapeType="1"/>
          </p:cNvSpPr>
          <p:nvPr/>
        </p:nvSpPr>
        <p:spPr bwMode="auto">
          <a:xfrm rot="2990403" flipH="1">
            <a:off x="7010400" y="3571875"/>
            <a:ext cx="381000" cy="152400"/>
          </a:xfrm>
          <a:prstGeom prst="line">
            <a:avLst/>
          </a:prstGeom>
          <a:noFill/>
          <a:ln w="12700" cap="sq">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pic>
        <p:nvPicPr>
          <p:cNvPr id="106521" name="Picture 26" descr="Coordinati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74684">
            <a:off x="7696200" y="2428875"/>
            <a:ext cx="9906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22" name="Line 27"/>
          <p:cNvSpPr>
            <a:spLocks noChangeShapeType="1"/>
          </p:cNvSpPr>
          <p:nvPr/>
        </p:nvSpPr>
        <p:spPr bwMode="auto">
          <a:xfrm flipH="1" flipV="1">
            <a:off x="7480300" y="3605213"/>
            <a:ext cx="233363" cy="93662"/>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06523" name="Line 28"/>
          <p:cNvSpPr>
            <a:spLocks noChangeShapeType="1"/>
          </p:cNvSpPr>
          <p:nvPr/>
        </p:nvSpPr>
        <p:spPr bwMode="auto">
          <a:xfrm rot="-9087362" flipH="1" flipV="1">
            <a:off x="7799388" y="4475163"/>
            <a:ext cx="231775" cy="93662"/>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06524" name="Line 29"/>
          <p:cNvSpPr>
            <a:spLocks noChangeShapeType="1"/>
          </p:cNvSpPr>
          <p:nvPr/>
        </p:nvSpPr>
        <p:spPr bwMode="auto">
          <a:xfrm rot="6333298" flipH="1" flipV="1">
            <a:off x="7836694" y="3542507"/>
            <a:ext cx="234950" cy="93662"/>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06525" name="Line 30"/>
          <p:cNvSpPr>
            <a:spLocks noChangeShapeType="1"/>
          </p:cNvSpPr>
          <p:nvPr/>
        </p:nvSpPr>
        <p:spPr bwMode="auto">
          <a:xfrm rot="1964543" flipH="1" flipV="1">
            <a:off x="8428038" y="4522788"/>
            <a:ext cx="233362" cy="93662"/>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06526" name="Line 31"/>
          <p:cNvSpPr>
            <a:spLocks noChangeShapeType="1"/>
          </p:cNvSpPr>
          <p:nvPr/>
        </p:nvSpPr>
        <p:spPr bwMode="auto">
          <a:xfrm rot="-3573574" flipH="1" flipV="1">
            <a:off x="7525544" y="4475957"/>
            <a:ext cx="234950" cy="93662"/>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17792" name="Oval 32"/>
          <p:cNvSpPr>
            <a:spLocks noChangeArrowheads="1"/>
          </p:cNvSpPr>
          <p:nvPr/>
        </p:nvSpPr>
        <p:spPr bwMode="auto">
          <a:xfrm rot="371173">
            <a:off x="8161338" y="3038475"/>
            <a:ext cx="360362" cy="487363"/>
          </a:xfrm>
          <a:prstGeom prst="ellipse">
            <a:avLst/>
          </a:prstGeom>
          <a:solidFill>
            <a:schemeClr val="accent1">
              <a:alpha val="37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 name="Espace réservé du pied de page 1"/>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76174442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ChangeArrowheads="1"/>
          </p:cNvSpPr>
          <p:nvPr/>
        </p:nvSpPr>
        <p:spPr bwMode="auto">
          <a:xfrm>
            <a:off x="533400" y="6253163"/>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sz="3200" b="1" i="1">
              <a:solidFill>
                <a:schemeClr val="tx2"/>
              </a:solidFill>
              <a:latin typeface="Chalkboard" charset="0"/>
            </a:endParaRPr>
          </a:p>
        </p:txBody>
      </p:sp>
      <p:sp>
        <p:nvSpPr>
          <p:cNvPr id="119811" name="Text Box 3"/>
          <p:cNvSpPr txBox="1">
            <a:spLocks noChangeArrowheads="1"/>
          </p:cNvSpPr>
          <p:nvPr/>
        </p:nvSpPr>
        <p:spPr bwMode="auto">
          <a:xfrm>
            <a:off x="319088" y="1828800"/>
            <a:ext cx="8505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06400" indent="-406400">
              <a:defRPr sz="2400">
                <a:solidFill>
                  <a:schemeClr val="tx1"/>
                </a:solidFill>
                <a:latin typeface="Arial" charset="0"/>
                <a:ea typeface="ＭＳ Ｐゴシック" charset="0"/>
                <a:cs typeface="ＭＳ Ｐゴシック" charset="0"/>
              </a:defRPr>
            </a:lvl1pPr>
            <a:lvl2pPr marL="5715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endParaRPr lang="en-US" smtClean="0">
              <a:latin typeface="Comic Sans MS" charset="0"/>
            </a:endParaRPr>
          </a:p>
        </p:txBody>
      </p:sp>
      <p:sp>
        <p:nvSpPr>
          <p:cNvPr id="119812" name="Text Box 4"/>
          <p:cNvSpPr txBox="1">
            <a:spLocks noChangeArrowheads="1"/>
          </p:cNvSpPr>
          <p:nvPr/>
        </p:nvSpPr>
        <p:spPr bwMode="auto">
          <a:xfrm>
            <a:off x="533400" y="5638800"/>
            <a:ext cx="579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1800">
                <a:cs typeface="Arial" charset="0"/>
              </a:rPr>
              <a:t> </a:t>
            </a:r>
          </a:p>
        </p:txBody>
      </p:sp>
      <p:sp>
        <p:nvSpPr>
          <p:cNvPr id="119813" name="Rectangle 5"/>
          <p:cNvSpPr>
            <a:spLocks noGrp="1" noChangeArrowheads="1"/>
          </p:cNvSpPr>
          <p:nvPr>
            <p:ph type="title"/>
          </p:nvPr>
        </p:nvSpPr>
        <p:spPr>
          <a:xfrm>
            <a:off x="228600" y="274638"/>
            <a:ext cx="8686800" cy="11430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defRPr/>
            </a:pPr>
            <a:r>
              <a:rPr lang="en-US" sz="3200" dirty="0" err="1" smtClean="0">
                <a:solidFill>
                  <a:srgbClr val="FFFF00"/>
                </a:solidFill>
                <a:latin typeface="Gill Sans" charset="0"/>
                <a:ea typeface="ＭＳ Ｐゴシック" charset="0"/>
                <a:cs typeface="ＭＳ Ｐゴシック" charset="0"/>
              </a:rPr>
              <a:t>Certaines</a:t>
            </a:r>
            <a:r>
              <a:rPr lang="en-US" sz="3200" dirty="0" smtClean="0">
                <a:solidFill>
                  <a:srgbClr val="FFFF00"/>
                </a:solidFill>
                <a:latin typeface="Gill Sans" charset="0"/>
                <a:ea typeface="ＭＳ Ｐゴシック" charset="0"/>
                <a:cs typeface="ＭＳ Ｐゴシック" charset="0"/>
              </a:rPr>
              <a:t> polices </a:t>
            </a:r>
            <a:r>
              <a:rPr lang="en-US" sz="3200" dirty="0" err="1" smtClean="0">
                <a:solidFill>
                  <a:srgbClr val="FFFF00"/>
                </a:solidFill>
                <a:latin typeface="Gill Sans" charset="0"/>
                <a:ea typeface="ＭＳ Ｐゴシック" charset="0"/>
                <a:cs typeface="ＭＳ Ｐゴシック" charset="0"/>
              </a:rPr>
              <a:t>conviennent</a:t>
            </a:r>
            <a:r>
              <a:rPr lang="en-US" sz="3200" dirty="0" smtClean="0">
                <a:solidFill>
                  <a:srgbClr val="FFFF00"/>
                </a:solidFill>
                <a:latin typeface="Gill Sans" charset="0"/>
                <a:ea typeface="ＭＳ Ｐゴシック" charset="0"/>
                <a:cs typeface="ＭＳ Ｐゴシック" charset="0"/>
              </a:rPr>
              <a:t> pour les </a:t>
            </a:r>
            <a:r>
              <a:rPr lang="en-US" sz="3200" dirty="0" err="1" smtClean="0">
                <a:solidFill>
                  <a:srgbClr val="FFFF00"/>
                </a:solidFill>
                <a:latin typeface="Gill Sans" charset="0"/>
                <a:ea typeface="ＭＳ Ｐゴシック" charset="0"/>
                <a:cs typeface="ＭＳ Ｐゴシック" charset="0"/>
              </a:rPr>
              <a:t>manuscrits</a:t>
            </a:r>
            <a:r>
              <a:rPr lang="en-US" sz="3200" dirty="0" smtClean="0">
                <a:solidFill>
                  <a:srgbClr val="FFFF00"/>
                </a:solidFill>
                <a:latin typeface="Gill Sans" charset="0"/>
                <a:ea typeface="ＭＳ Ｐゴシック" charset="0"/>
                <a:cs typeface="ＭＳ Ｐゴシック" charset="0"/>
              </a:rPr>
              <a:t> </a:t>
            </a:r>
            <a:r>
              <a:rPr lang="en-US" sz="3200" dirty="0" err="1" smtClean="0">
                <a:solidFill>
                  <a:srgbClr val="FFFF00"/>
                </a:solidFill>
                <a:latin typeface="Gill Sans" charset="0"/>
                <a:ea typeface="ＭＳ Ｐゴシック" charset="0"/>
                <a:cs typeface="ＭＳ Ｐゴシック" charset="0"/>
              </a:rPr>
              <a:t>mais</a:t>
            </a:r>
            <a:r>
              <a:rPr lang="en-US" sz="3200" dirty="0" smtClean="0">
                <a:solidFill>
                  <a:srgbClr val="FFFF00"/>
                </a:solidFill>
                <a:latin typeface="Gill Sans" charset="0"/>
                <a:ea typeface="ＭＳ Ｐゴシック" charset="0"/>
                <a:cs typeface="ＭＳ Ｐゴシック" charset="0"/>
              </a:rPr>
              <a:t> pas pour les </a:t>
            </a:r>
            <a:r>
              <a:rPr lang="en-US" sz="3200" dirty="0" err="1" smtClean="0">
                <a:solidFill>
                  <a:srgbClr val="FFFF00"/>
                </a:solidFill>
                <a:latin typeface="Gill Sans" charset="0"/>
                <a:ea typeface="ＭＳ Ｐゴシック" charset="0"/>
                <a:cs typeface="ＭＳ Ｐゴシック" charset="0"/>
              </a:rPr>
              <a:t>présentations</a:t>
            </a:r>
            <a:endParaRPr lang="en-US" sz="4000" dirty="0">
              <a:solidFill>
                <a:srgbClr val="FFFF00"/>
              </a:solidFill>
              <a:latin typeface="Arial" charset="0"/>
              <a:ea typeface="ＭＳ Ｐゴシック" charset="0"/>
              <a:cs typeface="ＭＳ Ｐゴシック" charset="0"/>
            </a:endParaRPr>
          </a:p>
        </p:txBody>
      </p:sp>
      <p:sp>
        <p:nvSpPr>
          <p:cNvPr id="119814" name="Text Box 6"/>
          <p:cNvSpPr txBox="1">
            <a:spLocks noChangeArrowheads="1"/>
          </p:cNvSpPr>
          <p:nvPr/>
        </p:nvSpPr>
        <p:spPr bwMode="auto">
          <a:xfrm>
            <a:off x="228600" y="1752600"/>
            <a:ext cx="3429000" cy="1200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00"/>
                </a:solidFill>
                <a:latin typeface="Times New Roman" charset="0"/>
              </a:rPr>
              <a:t>Times Roman Font </a:t>
            </a:r>
            <a:r>
              <a:rPr lang="en-US" b="1" dirty="0" err="1" smtClean="0">
                <a:solidFill>
                  <a:srgbClr val="FFFF00"/>
                </a:solidFill>
                <a:latin typeface="Times New Roman" charset="0"/>
              </a:rPr>
              <a:t>est</a:t>
            </a:r>
            <a:r>
              <a:rPr lang="en-US" b="1" dirty="0" smtClean="0">
                <a:solidFill>
                  <a:srgbClr val="FFFF00"/>
                </a:solidFill>
                <a:latin typeface="Times New Roman" charset="0"/>
              </a:rPr>
              <a:t> plus </a:t>
            </a:r>
            <a:r>
              <a:rPr lang="en-US" b="1" dirty="0" err="1" smtClean="0">
                <a:solidFill>
                  <a:srgbClr val="FFFF00"/>
                </a:solidFill>
                <a:latin typeface="Times New Roman" charset="0"/>
              </a:rPr>
              <a:t>difficile</a:t>
            </a:r>
            <a:r>
              <a:rPr lang="en-US" b="1" dirty="0" smtClean="0">
                <a:solidFill>
                  <a:srgbClr val="FFFF00"/>
                </a:solidFill>
                <a:latin typeface="Times New Roman" charset="0"/>
              </a:rPr>
              <a:t> </a:t>
            </a:r>
            <a:r>
              <a:rPr lang="en-US" b="1" dirty="0" err="1" smtClean="0">
                <a:solidFill>
                  <a:srgbClr val="FFFF00"/>
                </a:solidFill>
                <a:latin typeface="Times New Roman" charset="0"/>
              </a:rPr>
              <a:t>à</a:t>
            </a:r>
            <a:r>
              <a:rPr lang="en-US" b="1" dirty="0" smtClean="0">
                <a:solidFill>
                  <a:srgbClr val="FFFF00"/>
                </a:solidFill>
                <a:latin typeface="Times New Roman" charset="0"/>
              </a:rPr>
              <a:t> lire </a:t>
            </a:r>
            <a:r>
              <a:rPr lang="en-US" b="1" dirty="0" err="1" smtClean="0">
                <a:solidFill>
                  <a:srgbClr val="FFFF00"/>
                </a:solidFill>
                <a:latin typeface="Times New Roman" charset="0"/>
              </a:rPr>
              <a:t>rapidement</a:t>
            </a:r>
            <a:endParaRPr lang="en-US" b="1" dirty="0">
              <a:solidFill>
                <a:srgbClr val="FFFF00"/>
              </a:solidFill>
              <a:latin typeface="Times New Roman" charset="0"/>
            </a:endParaRPr>
          </a:p>
        </p:txBody>
      </p:sp>
      <p:sp>
        <p:nvSpPr>
          <p:cNvPr id="119815" name="Rectangle 7"/>
          <p:cNvSpPr>
            <a:spLocks noChangeArrowheads="1"/>
          </p:cNvSpPr>
          <p:nvPr/>
        </p:nvSpPr>
        <p:spPr bwMode="auto">
          <a:xfrm>
            <a:off x="3733800" y="1438275"/>
            <a:ext cx="5257800" cy="3981450"/>
          </a:xfrm>
          <a:prstGeom prst="rect">
            <a:avLst/>
          </a:prstGeom>
          <a:solidFill>
            <a:srgbClr val="F9FFFD"/>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en-US" b="1">
                <a:solidFill>
                  <a:srgbClr val="F9FFFD"/>
                </a:solidFill>
                <a:latin typeface="Times New Roman" charset="0"/>
              </a:rPr>
              <a:t>Pictu</a:t>
            </a:r>
          </a:p>
        </p:txBody>
      </p:sp>
      <p:sp>
        <p:nvSpPr>
          <p:cNvPr id="119816" name="Text Box 8"/>
          <p:cNvSpPr txBox="1">
            <a:spLocks noChangeArrowheads="1"/>
          </p:cNvSpPr>
          <p:nvPr/>
        </p:nvSpPr>
        <p:spPr bwMode="auto">
          <a:xfrm>
            <a:off x="3733800" y="1590675"/>
            <a:ext cx="5105400" cy="110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lnSpc>
                <a:spcPct val="110000"/>
              </a:lnSpc>
              <a:defRPr/>
            </a:pPr>
            <a:r>
              <a:rPr lang="en-US" sz="1600" b="1">
                <a:solidFill>
                  <a:srgbClr val="000000"/>
                </a:solidFill>
                <a:latin typeface="Times New Roman" charset="0"/>
              </a:rPr>
              <a:t>MD simulations show that nitric acid does not dissociate when on a water surface</a:t>
            </a:r>
            <a:endParaRPr lang="en-US" sz="1400" b="1">
              <a:solidFill>
                <a:srgbClr val="000000"/>
              </a:solidFill>
              <a:latin typeface="Times New Roman" charset="0"/>
            </a:endParaRPr>
          </a:p>
          <a:p>
            <a:pPr eaLnBrk="1" hangingPunct="1">
              <a:lnSpc>
                <a:spcPct val="110000"/>
              </a:lnSpc>
              <a:defRPr/>
            </a:pPr>
            <a:endParaRPr lang="en-US" sz="1400" b="1">
              <a:solidFill>
                <a:srgbClr val="000000"/>
              </a:solidFill>
            </a:endParaRPr>
          </a:p>
          <a:p>
            <a:pPr eaLnBrk="1" hangingPunct="1">
              <a:defRPr/>
            </a:pPr>
            <a:endParaRPr lang="en-US" sz="1600" b="1">
              <a:latin typeface="Times New Roman" charset="0"/>
            </a:endParaRPr>
          </a:p>
        </p:txBody>
      </p:sp>
      <p:pic>
        <p:nvPicPr>
          <p:cNvPr id="108552" name="Picture 9" descr="slab-NOlength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2124075"/>
            <a:ext cx="3657600" cy="28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8" name="Rectangle 10"/>
          <p:cNvSpPr>
            <a:spLocks noChangeArrowheads="1"/>
          </p:cNvSpPr>
          <p:nvPr/>
        </p:nvSpPr>
        <p:spPr bwMode="auto">
          <a:xfrm>
            <a:off x="6172200" y="2657475"/>
            <a:ext cx="914400" cy="381000"/>
          </a:xfrm>
          <a:prstGeom prst="rect">
            <a:avLst/>
          </a:prstGeom>
          <a:solidFill>
            <a:srgbClr val="FFFFFF"/>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19819" name="Text Box 11"/>
          <p:cNvSpPr txBox="1">
            <a:spLocks noChangeArrowheads="1"/>
          </p:cNvSpPr>
          <p:nvPr/>
        </p:nvSpPr>
        <p:spPr bwMode="auto">
          <a:xfrm>
            <a:off x="5334000" y="4641850"/>
            <a:ext cx="728663" cy="214313"/>
          </a:xfrm>
          <a:prstGeom prst="rect">
            <a:avLst/>
          </a:prstGeom>
          <a:solidFill>
            <a:srgbClr val="F9FFFD"/>
          </a:solidFill>
          <a:ln>
            <a:noFill/>
          </a:ln>
          <a:effectLst/>
          <a:extLst>
            <a:ext uri="{91240B29-F687-4f45-9708-019B960494DF}">
              <a14:hiddenLine xmlns:a14="http://schemas.microsoft.com/office/drawing/2010/main" w="12700" cap="sq">
                <a:solidFill>
                  <a:srgbClr val="00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800">
                <a:solidFill>
                  <a:srgbClr val="000000"/>
                </a:solidFill>
                <a:latin typeface="Times" charset="0"/>
              </a:rPr>
              <a:t>Timestep (fs)</a:t>
            </a:r>
          </a:p>
        </p:txBody>
      </p:sp>
      <p:sp>
        <p:nvSpPr>
          <p:cNvPr id="119820" name="Rectangle 12"/>
          <p:cNvSpPr>
            <a:spLocks noChangeArrowheads="1"/>
          </p:cNvSpPr>
          <p:nvPr/>
        </p:nvSpPr>
        <p:spPr bwMode="auto">
          <a:xfrm rot="-26955024">
            <a:off x="3545681" y="3540920"/>
            <a:ext cx="1196975" cy="214312"/>
          </a:xfrm>
          <a:prstGeom prst="rect">
            <a:avLst/>
          </a:prstGeom>
          <a:solidFill>
            <a:srgbClr val="F9FFFD"/>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800">
                <a:solidFill>
                  <a:srgbClr val="000000"/>
                </a:solidFill>
                <a:latin typeface="Times" charset="0"/>
              </a:rPr>
              <a:t>Bondlength (Angstroms)</a:t>
            </a:r>
            <a:endParaRPr lang="en-US" sz="900">
              <a:solidFill>
                <a:srgbClr val="000000"/>
              </a:solidFill>
            </a:endParaRPr>
          </a:p>
        </p:txBody>
      </p:sp>
      <p:sp>
        <p:nvSpPr>
          <p:cNvPr id="119821" name="Rectangle 13"/>
          <p:cNvSpPr>
            <a:spLocks noChangeArrowheads="1"/>
          </p:cNvSpPr>
          <p:nvPr/>
        </p:nvSpPr>
        <p:spPr bwMode="auto">
          <a:xfrm>
            <a:off x="5105400" y="2270125"/>
            <a:ext cx="1554163" cy="244475"/>
          </a:xfrm>
          <a:prstGeom prst="rect">
            <a:avLst/>
          </a:prstGeom>
          <a:solidFill>
            <a:srgbClr val="FFFFFF"/>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1000">
                <a:solidFill>
                  <a:srgbClr val="000000"/>
                </a:solidFill>
                <a:latin typeface="Times" charset="0"/>
              </a:rPr>
              <a:t>Molecular Bond Lengths</a:t>
            </a:r>
            <a:endParaRPr lang="en-US" sz="800">
              <a:solidFill>
                <a:srgbClr val="000000"/>
              </a:solidFill>
              <a:latin typeface="Times" charset="0"/>
            </a:endParaRPr>
          </a:p>
        </p:txBody>
      </p:sp>
      <p:sp>
        <p:nvSpPr>
          <p:cNvPr id="119822" name="Text Box 14"/>
          <p:cNvSpPr txBox="1">
            <a:spLocks noChangeArrowheads="1"/>
          </p:cNvSpPr>
          <p:nvPr/>
        </p:nvSpPr>
        <p:spPr bwMode="auto">
          <a:xfrm>
            <a:off x="5638800" y="3251200"/>
            <a:ext cx="2825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000">
                <a:solidFill>
                  <a:srgbClr val="000000"/>
                </a:solidFill>
              </a:rPr>
              <a:t>O</a:t>
            </a:r>
            <a:endParaRPr lang="en-US" sz="1400">
              <a:solidFill>
                <a:schemeClr val="accent1"/>
              </a:solidFill>
            </a:endParaRPr>
          </a:p>
        </p:txBody>
      </p:sp>
      <p:sp>
        <p:nvSpPr>
          <p:cNvPr id="119823" name="Freeform 15"/>
          <p:cNvSpPr>
            <a:spLocks/>
          </p:cNvSpPr>
          <p:nvPr/>
        </p:nvSpPr>
        <p:spPr bwMode="auto">
          <a:xfrm rot="5310613" flipH="1">
            <a:off x="5884069" y="3302794"/>
            <a:ext cx="74612" cy="152400"/>
          </a:xfrm>
          <a:custGeom>
            <a:avLst/>
            <a:gdLst>
              <a:gd name="T0" fmla="*/ 8 w 112"/>
              <a:gd name="T1" fmla="*/ 0 h 672"/>
              <a:gd name="T2" fmla="*/ 104 w 112"/>
              <a:gd name="T3" fmla="*/ 48 h 672"/>
              <a:gd name="T4" fmla="*/ 8 w 112"/>
              <a:gd name="T5" fmla="*/ 96 h 672"/>
              <a:gd name="T6" fmla="*/ 104 w 112"/>
              <a:gd name="T7" fmla="*/ 144 h 672"/>
              <a:gd name="T8" fmla="*/ 8 w 112"/>
              <a:gd name="T9" fmla="*/ 192 h 672"/>
              <a:gd name="T10" fmla="*/ 56 w 112"/>
              <a:gd name="T11" fmla="*/ 240 h 672"/>
              <a:gd name="T12" fmla="*/ 104 w 112"/>
              <a:gd name="T13" fmla="*/ 240 h 672"/>
              <a:gd name="T14" fmla="*/ 8 w 112"/>
              <a:gd name="T15" fmla="*/ 288 h 672"/>
              <a:gd name="T16" fmla="*/ 104 w 112"/>
              <a:gd name="T17" fmla="*/ 336 h 672"/>
              <a:gd name="T18" fmla="*/ 8 w 112"/>
              <a:gd name="T19" fmla="*/ 384 h 672"/>
              <a:gd name="T20" fmla="*/ 104 w 112"/>
              <a:gd name="T21" fmla="*/ 432 h 672"/>
              <a:gd name="T22" fmla="*/ 8 w 112"/>
              <a:gd name="T23" fmla="*/ 480 h 672"/>
              <a:gd name="T24" fmla="*/ 104 w 112"/>
              <a:gd name="T25" fmla="*/ 528 h 672"/>
              <a:gd name="T26" fmla="*/ 8 w 112"/>
              <a:gd name="T27" fmla="*/ 576 h 672"/>
              <a:gd name="T28" fmla="*/ 104 w 112"/>
              <a:gd name="T29" fmla="*/ 624 h 672"/>
              <a:gd name="T30" fmla="*/ 8 w 112"/>
              <a:gd name="T31" fmla="*/ 672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2" h="672">
                <a:moveTo>
                  <a:pt x="8" y="0"/>
                </a:moveTo>
                <a:cubicBezTo>
                  <a:pt x="56" y="16"/>
                  <a:pt x="104" y="32"/>
                  <a:pt x="104" y="48"/>
                </a:cubicBezTo>
                <a:cubicBezTo>
                  <a:pt x="104" y="64"/>
                  <a:pt x="8" y="80"/>
                  <a:pt x="8" y="96"/>
                </a:cubicBezTo>
                <a:cubicBezTo>
                  <a:pt x="8" y="112"/>
                  <a:pt x="104" y="128"/>
                  <a:pt x="104" y="144"/>
                </a:cubicBezTo>
                <a:cubicBezTo>
                  <a:pt x="104" y="160"/>
                  <a:pt x="16" y="176"/>
                  <a:pt x="8" y="192"/>
                </a:cubicBezTo>
                <a:cubicBezTo>
                  <a:pt x="0" y="208"/>
                  <a:pt x="40" y="232"/>
                  <a:pt x="56" y="240"/>
                </a:cubicBezTo>
                <a:cubicBezTo>
                  <a:pt x="72" y="248"/>
                  <a:pt x="112" y="232"/>
                  <a:pt x="104" y="240"/>
                </a:cubicBezTo>
                <a:cubicBezTo>
                  <a:pt x="96" y="248"/>
                  <a:pt x="8" y="272"/>
                  <a:pt x="8" y="288"/>
                </a:cubicBezTo>
                <a:cubicBezTo>
                  <a:pt x="8" y="304"/>
                  <a:pt x="104" y="320"/>
                  <a:pt x="104" y="336"/>
                </a:cubicBezTo>
                <a:cubicBezTo>
                  <a:pt x="104" y="352"/>
                  <a:pt x="8" y="368"/>
                  <a:pt x="8" y="384"/>
                </a:cubicBezTo>
                <a:cubicBezTo>
                  <a:pt x="8" y="400"/>
                  <a:pt x="104" y="416"/>
                  <a:pt x="104" y="432"/>
                </a:cubicBezTo>
                <a:cubicBezTo>
                  <a:pt x="104" y="448"/>
                  <a:pt x="8" y="464"/>
                  <a:pt x="8" y="480"/>
                </a:cubicBezTo>
                <a:cubicBezTo>
                  <a:pt x="8" y="496"/>
                  <a:pt x="104" y="512"/>
                  <a:pt x="104" y="528"/>
                </a:cubicBezTo>
                <a:cubicBezTo>
                  <a:pt x="104" y="544"/>
                  <a:pt x="8" y="560"/>
                  <a:pt x="8" y="576"/>
                </a:cubicBezTo>
                <a:cubicBezTo>
                  <a:pt x="8" y="592"/>
                  <a:pt x="104" y="608"/>
                  <a:pt x="104" y="624"/>
                </a:cubicBezTo>
                <a:cubicBezTo>
                  <a:pt x="104" y="640"/>
                  <a:pt x="56" y="656"/>
                  <a:pt x="8" y="672"/>
                </a:cubicBezTo>
              </a:path>
            </a:pathLst>
          </a:custGeom>
          <a:noFill/>
          <a:ln w="3175" cap="sq" cmpd="sng">
            <a:solidFill>
              <a:srgbClr val="BF9CB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19824" name="Text Box 16"/>
          <p:cNvSpPr txBox="1">
            <a:spLocks noChangeArrowheads="1"/>
          </p:cNvSpPr>
          <p:nvPr/>
        </p:nvSpPr>
        <p:spPr bwMode="auto">
          <a:xfrm>
            <a:off x="5921375" y="3251200"/>
            <a:ext cx="2762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000">
                <a:solidFill>
                  <a:srgbClr val="000000"/>
                </a:solidFill>
              </a:rPr>
              <a:t>H</a:t>
            </a:r>
            <a:endParaRPr lang="en-US" sz="1400">
              <a:solidFill>
                <a:schemeClr val="accent1"/>
              </a:solidFill>
            </a:endParaRPr>
          </a:p>
        </p:txBody>
      </p:sp>
      <p:sp>
        <p:nvSpPr>
          <p:cNvPr id="119825" name="Text Box 17"/>
          <p:cNvSpPr txBox="1">
            <a:spLocks noChangeArrowheads="1"/>
          </p:cNvSpPr>
          <p:nvPr/>
        </p:nvSpPr>
        <p:spPr bwMode="auto">
          <a:xfrm>
            <a:off x="5791200" y="4181475"/>
            <a:ext cx="2825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1000">
                <a:solidFill>
                  <a:srgbClr val="000000"/>
                </a:solidFill>
              </a:rPr>
              <a:t>N</a:t>
            </a:r>
            <a:endParaRPr lang="en-US" sz="1400">
              <a:solidFill>
                <a:schemeClr val="accent1"/>
              </a:solidFill>
            </a:endParaRPr>
          </a:p>
        </p:txBody>
      </p:sp>
      <p:sp>
        <p:nvSpPr>
          <p:cNvPr id="119826" name="Freeform 18"/>
          <p:cNvSpPr>
            <a:spLocks/>
          </p:cNvSpPr>
          <p:nvPr/>
        </p:nvSpPr>
        <p:spPr bwMode="auto">
          <a:xfrm rot="5310613" flipH="1">
            <a:off x="6036469" y="4233069"/>
            <a:ext cx="74612" cy="152400"/>
          </a:xfrm>
          <a:custGeom>
            <a:avLst/>
            <a:gdLst>
              <a:gd name="T0" fmla="*/ 8 w 112"/>
              <a:gd name="T1" fmla="*/ 0 h 672"/>
              <a:gd name="T2" fmla="*/ 104 w 112"/>
              <a:gd name="T3" fmla="*/ 48 h 672"/>
              <a:gd name="T4" fmla="*/ 8 w 112"/>
              <a:gd name="T5" fmla="*/ 96 h 672"/>
              <a:gd name="T6" fmla="*/ 104 w 112"/>
              <a:gd name="T7" fmla="*/ 144 h 672"/>
              <a:gd name="T8" fmla="*/ 8 w 112"/>
              <a:gd name="T9" fmla="*/ 192 h 672"/>
              <a:gd name="T10" fmla="*/ 56 w 112"/>
              <a:gd name="T11" fmla="*/ 240 h 672"/>
              <a:gd name="T12" fmla="*/ 104 w 112"/>
              <a:gd name="T13" fmla="*/ 240 h 672"/>
              <a:gd name="T14" fmla="*/ 8 w 112"/>
              <a:gd name="T15" fmla="*/ 288 h 672"/>
              <a:gd name="T16" fmla="*/ 104 w 112"/>
              <a:gd name="T17" fmla="*/ 336 h 672"/>
              <a:gd name="T18" fmla="*/ 8 w 112"/>
              <a:gd name="T19" fmla="*/ 384 h 672"/>
              <a:gd name="T20" fmla="*/ 104 w 112"/>
              <a:gd name="T21" fmla="*/ 432 h 672"/>
              <a:gd name="T22" fmla="*/ 8 w 112"/>
              <a:gd name="T23" fmla="*/ 480 h 672"/>
              <a:gd name="T24" fmla="*/ 104 w 112"/>
              <a:gd name="T25" fmla="*/ 528 h 672"/>
              <a:gd name="T26" fmla="*/ 8 w 112"/>
              <a:gd name="T27" fmla="*/ 576 h 672"/>
              <a:gd name="T28" fmla="*/ 104 w 112"/>
              <a:gd name="T29" fmla="*/ 624 h 672"/>
              <a:gd name="T30" fmla="*/ 8 w 112"/>
              <a:gd name="T31" fmla="*/ 672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2" h="672">
                <a:moveTo>
                  <a:pt x="8" y="0"/>
                </a:moveTo>
                <a:cubicBezTo>
                  <a:pt x="56" y="16"/>
                  <a:pt x="104" y="32"/>
                  <a:pt x="104" y="48"/>
                </a:cubicBezTo>
                <a:cubicBezTo>
                  <a:pt x="104" y="64"/>
                  <a:pt x="8" y="80"/>
                  <a:pt x="8" y="96"/>
                </a:cubicBezTo>
                <a:cubicBezTo>
                  <a:pt x="8" y="112"/>
                  <a:pt x="104" y="128"/>
                  <a:pt x="104" y="144"/>
                </a:cubicBezTo>
                <a:cubicBezTo>
                  <a:pt x="104" y="160"/>
                  <a:pt x="16" y="176"/>
                  <a:pt x="8" y="192"/>
                </a:cubicBezTo>
                <a:cubicBezTo>
                  <a:pt x="0" y="208"/>
                  <a:pt x="40" y="232"/>
                  <a:pt x="56" y="240"/>
                </a:cubicBezTo>
                <a:cubicBezTo>
                  <a:pt x="72" y="248"/>
                  <a:pt x="112" y="232"/>
                  <a:pt x="104" y="240"/>
                </a:cubicBezTo>
                <a:cubicBezTo>
                  <a:pt x="96" y="248"/>
                  <a:pt x="8" y="272"/>
                  <a:pt x="8" y="288"/>
                </a:cubicBezTo>
                <a:cubicBezTo>
                  <a:pt x="8" y="304"/>
                  <a:pt x="104" y="320"/>
                  <a:pt x="104" y="336"/>
                </a:cubicBezTo>
                <a:cubicBezTo>
                  <a:pt x="104" y="352"/>
                  <a:pt x="8" y="368"/>
                  <a:pt x="8" y="384"/>
                </a:cubicBezTo>
                <a:cubicBezTo>
                  <a:pt x="8" y="400"/>
                  <a:pt x="104" y="416"/>
                  <a:pt x="104" y="432"/>
                </a:cubicBezTo>
                <a:cubicBezTo>
                  <a:pt x="104" y="448"/>
                  <a:pt x="8" y="464"/>
                  <a:pt x="8" y="480"/>
                </a:cubicBezTo>
                <a:cubicBezTo>
                  <a:pt x="8" y="496"/>
                  <a:pt x="104" y="512"/>
                  <a:pt x="104" y="528"/>
                </a:cubicBezTo>
                <a:cubicBezTo>
                  <a:pt x="104" y="544"/>
                  <a:pt x="8" y="560"/>
                  <a:pt x="8" y="576"/>
                </a:cubicBezTo>
                <a:cubicBezTo>
                  <a:pt x="8" y="592"/>
                  <a:pt x="104" y="608"/>
                  <a:pt x="104" y="624"/>
                </a:cubicBezTo>
                <a:cubicBezTo>
                  <a:pt x="104" y="640"/>
                  <a:pt x="56" y="656"/>
                  <a:pt x="8" y="672"/>
                </a:cubicBezTo>
              </a:path>
            </a:pathLst>
          </a:custGeom>
          <a:noFill/>
          <a:ln w="3175" cap="sq" cmpd="sng">
            <a:solidFill>
              <a:srgbClr val="DE091C"/>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19827" name="Text Box 19"/>
          <p:cNvSpPr txBox="1">
            <a:spLocks noChangeArrowheads="1"/>
          </p:cNvSpPr>
          <p:nvPr/>
        </p:nvSpPr>
        <p:spPr bwMode="auto">
          <a:xfrm>
            <a:off x="6073775" y="4181475"/>
            <a:ext cx="2825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000">
                <a:solidFill>
                  <a:srgbClr val="000000"/>
                </a:solidFill>
              </a:rPr>
              <a:t>O</a:t>
            </a:r>
            <a:endParaRPr lang="en-US" sz="1400">
              <a:solidFill>
                <a:schemeClr val="accent1"/>
              </a:solidFill>
            </a:endParaRPr>
          </a:p>
        </p:txBody>
      </p:sp>
      <p:sp>
        <p:nvSpPr>
          <p:cNvPr id="119828" name="Text Box 20"/>
          <p:cNvSpPr txBox="1">
            <a:spLocks noChangeArrowheads="1"/>
          </p:cNvSpPr>
          <p:nvPr/>
        </p:nvSpPr>
        <p:spPr bwMode="auto">
          <a:xfrm>
            <a:off x="6423025" y="4181475"/>
            <a:ext cx="2762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000">
                <a:solidFill>
                  <a:srgbClr val="000000"/>
                </a:solidFill>
              </a:rPr>
              <a:t>N</a:t>
            </a:r>
            <a:endParaRPr lang="en-US" sz="1400">
              <a:solidFill>
                <a:schemeClr val="accent1"/>
              </a:solidFill>
            </a:endParaRPr>
          </a:p>
        </p:txBody>
      </p:sp>
      <p:sp>
        <p:nvSpPr>
          <p:cNvPr id="119829" name="Freeform 21"/>
          <p:cNvSpPr>
            <a:spLocks/>
          </p:cNvSpPr>
          <p:nvPr/>
        </p:nvSpPr>
        <p:spPr bwMode="auto">
          <a:xfrm rot="5310613" flipH="1">
            <a:off x="6668294" y="4233069"/>
            <a:ext cx="74612" cy="152400"/>
          </a:xfrm>
          <a:custGeom>
            <a:avLst/>
            <a:gdLst>
              <a:gd name="T0" fmla="*/ 8 w 112"/>
              <a:gd name="T1" fmla="*/ 0 h 672"/>
              <a:gd name="T2" fmla="*/ 104 w 112"/>
              <a:gd name="T3" fmla="*/ 48 h 672"/>
              <a:gd name="T4" fmla="*/ 8 w 112"/>
              <a:gd name="T5" fmla="*/ 96 h 672"/>
              <a:gd name="T6" fmla="*/ 104 w 112"/>
              <a:gd name="T7" fmla="*/ 144 h 672"/>
              <a:gd name="T8" fmla="*/ 8 w 112"/>
              <a:gd name="T9" fmla="*/ 192 h 672"/>
              <a:gd name="T10" fmla="*/ 56 w 112"/>
              <a:gd name="T11" fmla="*/ 240 h 672"/>
              <a:gd name="T12" fmla="*/ 104 w 112"/>
              <a:gd name="T13" fmla="*/ 240 h 672"/>
              <a:gd name="T14" fmla="*/ 8 w 112"/>
              <a:gd name="T15" fmla="*/ 288 h 672"/>
              <a:gd name="T16" fmla="*/ 104 w 112"/>
              <a:gd name="T17" fmla="*/ 336 h 672"/>
              <a:gd name="T18" fmla="*/ 8 w 112"/>
              <a:gd name="T19" fmla="*/ 384 h 672"/>
              <a:gd name="T20" fmla="*/ 104 w 112"/>
              <a:gd name="T21" fmla="*/ 432 h 672"/>
              <a:gd name="T22" fmla="*/ 8 w 112"/>
              <a:gd name="T23" fmla="*/ 480 h 672"/>
              <a:gd name="T24" fmla="*/ 104 w 112"/>
              <a:gd name="T25" fmla="*/ 528 h 672"/>
              <a:gd name="T26" fmla="*/ 8 w 112"/>
              <a:gd name="T27" fmla="*/ 576 h 672"/>
              <a:gd name="T28" fmla="*/ 104 w 112"/>
              <a:gd name="T29" fmla="*/ 624 h 672"/>
              <a:gd name="T30" fmla="*/ 8 w 112"/>
              <a:gd name="T31" fmla="*/ 672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2" h="672">
                <a:moveTo>
                  <a:pt x="8" y="0"/>
                </a:moveTo>
                <a:cubicBezTo>
                  <a:pt x="56" y="16"/>
                  <a:pt x="104" y="32"/>
                  <a:pt x="104" y="48"/>
                </a:cubicBezTo>
                <a:cubicBezTo>
                  <a:pt x="104" y="64"/>
                  <a:pt x="8" y="80"/>
                  <a:pt x="8" y="96"/>
                </a:cubicBezTo>
                <a:cubicBezTo>
                  <a:pt x="8" y="112"/>
                  <a:pt x="104" y="128"/>
                  <a:pt x="104" y="144"/>
                </a:cubicBezTo>
                <a:cubicBezTo>
                  <a:pt x="104" y="160"/>
                  <a:pt x="16" y="176"/>
                  <a:pt x="8" y="192"/>
                </a:cubicBezTo>
                <a:cubicBezTo>
                  <a:pt x="0" y="208"/>
                  <a:pt x="40" y="232"/>
                  <a:pt x="56" y="240"/>
                </a:cubicBezTo>
                <a:cubicBezTo>
                  <a:pt x="72" y="248"/>
                  <a:pt x="112" y="232"/>
                  <a:pt x="104" y="240"/>
                </a:cubicBezTo>
                <a:cubicBezTo>
                  <a:pt x="96" y="248"/>
                  <a:pt x="8" y="272"/>
                  <a:pt x="8" y="288"/>
                </a:cubicBezTo>
                <a:cubicBezTo>
                  <a:pt x="8" y="304"/>
                  <a:pt x="104" y="320"/>
                  <a:pt x="104" y="336"/>
                </a:cubicBezTo>
                <a:cubicBezTo>
                  <a:pt x="104" y="352"/>
                  <a:pt x="8" y="368"/>
                  <a:pt x="8" y="384"/>
                </a:cubicBezTo>
                <a:cubicBezTo>
                  <a:pt x="8" y="400"/>
                  <a:pt x="104" y="416"/>
                  <a:pt x="104" y="432"/>
                </a:cubicBezTo>
                <a:cubicBezTo>
                  <a:pt x="104" y="448"/>
                  <a:pt x="8" y="464"/>
                  <a:pt x="8" y="480"/>
                </a:cubicBezTo>
                <a:cubicBezTo>
                  <a:pt x="8" y="496"/>
                  <a:pt x="104" y="512"/>
                  <a:pt x="104" y="528"/>
                </a:cubicBezTo>
                <a:cubicBezTo>
                  <a:pt x="104" y="544"/>
                  <a:pt x="8" y="560"/>
                  <a:pt x="8" y="576"/>
                </a:cubicBezTo>
                <a:cubicBezTo>
                  <a:pt x="8" y="592"/>
                  <a:pt x="104" y="608"/>
                  <a:pt x="104" y="624"/>
                </a:cubicBezTo>
                <a:cubicBezTo>
                  <a:pt x="104" y="640"/>
                  <a:pt x="56" y="656"/>
                  <a:pt x="8" y="672"/>
                </a:cubicBezTo>
              </a:path>
            </a:pathLst>
          </a:custGeom>
          <a:noFill/>
          <a:ln w="3175" cap="sq" cmpd="sng">
            <a:solidFill>
              <a:srgbClr val="1608D6"/>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19830" name="Text Box 22"/>
          <p:cNvSpPr txBox="1">
            <a:spLocks noChangeArrowheads="1"/>
          </p:cNvSpPr>
          <p:nvPr/>
        </p:nvSpPr>
        <p:spPr bwMode="auto">
          <a:xfrm>
            <a:off x="6705600" y="4181475"/>
            <a:ext cx="2825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000">
                <a:solidFill>
                  <a:srgbClr val="000000"/>
                </a:solidFill>
              </a:rPr>
              <a:t>O</a:t>
            </a:r>
            <a:endParaRPr lang="en-US" sz="1400">
              <a:solidFill>
                <a:schemeClr val="accent1"/>
              </a:solidFill>
            </a:endParaRPr>
          </a:p>
        </p:txBody>
      </p:sp>
      <p:sp>
        <p:nvSpPr>
          <p:cNvPr id="119831" name="Text Box 23"/>
          <p:cNvSpPr txBox="1">
            <a:spLocks noChangeArrowheads="1"/>
          </p:cNvSpPr>
          <p:nvPr/>
        </p:nvSpPr>
        <p:spPr bwMode="auto">
          <a:xfrm>
            <a:off x="7315200" y="3571875"/>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1200" b="1">
                <a:solidFill>
                  <a:srgbClr val="000000"/>
                </a:solidFill>
                <a:latin typeface="Times New Roman" charset="0"/>
              </a:rPr>
              <a:t>The proton does not dissociate</a:t>
            </a:r>
            <a:endParaRPr lang="en-US" sz="1600" b="1">
              <a:solidFill>
                <a:srgbClr val="000000"/>
              </a:solidFill>
              <a:latin typeface="Times New Roman" charset="0"/>
            </a:endParaRPr>
          </a:p>
        </p:txBody>
      </p:sp>
      <p:sp>
        <p:nvSpPr>
          <p:cNvPr id="119832" name="Line 24"/>
          <p:cNvSpPr>
            <a:spLocks noChangeShapeType="1"/>
          </p:cNvSpPr>
          <p:nvPr/>
        </p:nvSpPr>
        <p:spPr bwMode="auto">
          <a:xfrm rot="2990403" flipH="1">
            <a:off x="7010400" y="3571875"/>
            <a:ext cx="381000" cy="152400"/>
          </a:xfrm>
          <a:prstGeom prst="line">
            <a:avLst/>
          </a:prstGeom>
          <a:noFill/>
          <a:ln w="12700" cap="sq">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pic>
        <p:nvPicPr>
          <p:cNvPr id="108568" name="Picture 25" descr="Coordinati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74684">
            <a:off x="7696200" y="2428875"/>
            <a:ext cx="9906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69" name="Line 26"/>
          <p:cNvSpPr>
            <a:spLocks noChangeShapeType="1"/>
          </p:cNvSpPr>
          <p:nvPr/>
        </p:nvSpPr>
        <p:spPr bwMode="auto">
          <a:xfrm flipH="1" flipV="1">
            <a:off x="7480300" y="3605213"/>
            <a:ext cx="233363" cy="93662"/>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08570" name="Line 27"/>
          <p:cNvSpPr>
            <a:spLocks noChangeShapeType="1"/>
          </p:cNvSpPr>
          <p:nvPr/>
        </p:nvSpPr>
        <p:spPr bwMode="auto">
          <a:xfrm rot="-9087362" flipH="1" flipV="1">
            <a:off x="7799388" y="4475163"/>
            <a:ext cx="231775" cy="93662"/>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08571" name="Line 28"/>
          <p:cNvSpPr>
            <a:spLocks noChangeShapeType="1"/>
          </p:cNvSpPr>
          <p:nvPr/>
        </p:nvSpPr>
        <p:spPr bwMode="auto">
          <a:xfrm rot="6333298" flipH="1" flipV="1">
            <a:off x="7836694" y="3542507"/>
            <a:ext cx="234950" cy="93662"/>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08572" name="Line 29"/>
          <p:cNvSpPr>
            <a:spLocks noChangeShapeType="1"/>
          </p:cNvSpPr>
          <p:nvPr/>
        </p:nvSpPr>
        <p:spPr bwMode="auto">
          <a:xfrm rot="1964543" flipH="1" flipV="1">
            <a:off x="8428038" y="4522788"/>
            <a:ext cx="233362" cy="93662"/>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08573" name="Line 30"/>
          <p:cNvSpPr>
            <a:spLocks noChangeShapeType="1"/>
          </p:cNvSpPr>
          <p:nvPr/>
        </p:nvSpPr>
        <p:spPr bwMode="auto">
          <a:xfrm rot="-3573574" flipH="1" flipV="1">
            <a:off x="7525544" y="4475957"/>
            <a:ext cx="234950" cy="93662"/>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19839" name="Oval 31"/>
          <p:cNvSpPr>
            <a:spLocks noChangeArrowheads="1"/>
          </p:cNvSpPr>
          <p:nvPr/>
        </p:nvSpPr>
        <p:spPr bwMode="auto">
          <a:xfrm rot="371173">
            <a:off x="8161338" y="3038475"/>
            <a:ext cx="360362" cy="487363"/>
          </a:xfrm>
          <a:prstGeom prst="ellipse">
            <a:avLst/>
          </a:prstGeom>
          <a:solidFill>
            <a:schemeClr val="accent1">
              <a:alpha val="37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 name="Espace réservé du pied de page 1"/>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368514272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ChangeArrowheads="1"/>
          </p:cNvSpPr>
          <p:nvPr/>
        </p:nvSpPr>
        <p:spPr bwMode="auto">
          <a:xfrm>
            <a:off x="533400" y="6253163"/>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sz="3200" b="1" i="1">
              <a:solidFill>
                <a:schemeClr val="tx2"/>
              </a:solidFill>
              <a:latin typeface="Chalkboard" charset="0"/>
            </a:endParaRPr>
          </a:p>
        </p:txBody>
      </p:sp>
      <p:sp>
        <p:nvSpPr>
          <p:cNvPr id="121859" name="Text Box 3"/>
          <p:cNvSpPr txBox="1">
            <a:spLocks noChangeArrowheads="1"/>
          </p:cNvSpPr>
          <p:nvPr/>
        </p:nvSpPr>
        <p:spPr bwMode="auto">
          <a:xfrm>
            <a:off x="319088" y="1828800"/>
            <a:ext cx="8505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06400" indent="-406400">
              <a:defRPr sz="2400">
                <a:solidFill>
                  <a:schemeClr val="tx1"/>
                </a:solidFill>
                <a:latin typeface="Arial" charset="0"/>
                <a:ea typeface="ＭＳ Ｐゴシック" charset="0"/>
                <a:cs typeface="ＭＳ Ｐゴシック" charset="0"/>
              </a:defRPr>
            </a:lvl1pPr>
            <a:lvl2pPr marL="5715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endParaRPr lang="en-US" smtClean="0">
              <a:latin typeface="Comic Sans MS" charset="0"/>
            </a:endParaRPr>
          </a:p>
        </p:txBody>
      </p:sp>
      <p:sp>
        <p:nvSpPr>
          <p:cNvPr id="121860" name="Text Box 4"/>
          <p:cNvSpPr txBox="1">
            <a:spLocks noChangeArrowheads="1"/>
          </p:cNvSpPr>
          <p:nvPr/>
        </p:nvSpPr>
        <p:spPr bwMode="auto">
          <a:xfrm>
            <a:off x="533400" y="5638800"/>
            <a:ext cx="579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endParaRPr lang="en-US" sz="1800">
              <a:cs typeface="Arial" charset="0"/>
            </a:endParaRPr>
          </a:p>
        </p:txBody>
      </p:sp>
      <p:sp>
        <p:nvSpPr>
          <p:cNvPr id="121861" name="Rectangle 5"/>
          <p:cNvSpPr>
            <a:spLocks noGrp="1" noChangeArrowheads="1"/>
          </p:cNvSpPr>
          <p:nvPr>
            <p:ph type="title"/>
          </p:nvPr>
        </p:nvSpPr>
        <p:spPr>
          <a:xfrm>
            <a:off x="228600" y="274638"/>
            <a:ext cx="8686800" cy="11430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defRPr/>
            </a:pPr>
            <a:r>
              <a:rPr lang="en-US" sz="3200" dirty="0" err="1" smtClean="0">
                <a:solidFill>
                  <a:srgbClr val="FFFF00"/>
                </a:solidFill>
                <a:latin typeface="Gill Sans" charset="0"/>
                <a:ea typeface="ＭＳ Ｐゴシック" charset="0"/>
                <a:cs typeface="ＭＳ Ｐゴシック" charset="0"/>
              </a:rPr>
              <a:t>L’usage</a:t>
            </a:r>
            <a:r>
              <a:rPr lang="en-US" sz="3200" dirty="0" smtClean="0">
                <a:solidFill>
                  <a:srgbClr val="FFFF00"/>
                </a:solidFill>
                <a:latin typeface="Gill Sans" charset="0"/>
                <a:ea typeface="ＭＳ Ｐゴシック" charset="0"/>
                <a:cs typeface="ＭＳ Ｐゴシック" charset="0"/>
              </a:rPr>
              <a:t> des “</a:t>
            </a:r>
            <a:r>
              <a:rPr lang="en-US" sz="3200" dirty="0" err="1" smtClean="0">
                <a:solidFill>
                  <a:srgbClr val="FFFF00"/>
                </a:solidFill>
                <a:latin typeface="Gill Sans" charset="0"/>
                <a:ea typeface="ＭＳ Ｐゴシック" charset="0"/>
                <a:cs typeface="ＭＳ Ｐゴシック" charset="0"/>
              </a:rPr>
              <a:t>italiques</a:t>
            </a:r>
            <a:r>
              <a:rPr lang="en-US" sz="3200" dirty="0" smtClean="0">
                <a:solidFill>
                  <a:srgbClr val="FFFF00"/>
                </a:solidFill>
                <a:latin typeface="Gill Sans" charset="0"/>
                <a:ea typeface="ＭＳ Ｐゴシック" charset="0"/>
                <a:cs typeface="ＭＳ Ｐゴシック" charset="0"/>
              </a:rPr>
              <a:t>” </a:t>
            </a:r>
            <a:r>
              <a:rPr lang="en-US" sz="3200" dirty="0" err="1" smtClean="0">
                <a:solidFill>
                  <a:srgbClr val="FFFF00"/>
                </a:solidFill>
                <a:latin typeface="Gill Sans" charset="0"/>
                <a:ea typeface="ＭＳ Ｐゴシック" charset="0"/>
                <a:cs typeface="ＭＳ Ｐゴシック" charset="0"/>
              </a:rPr>
              <a:t>ralentit</a:t>
            </a:r>
            <a:r>
              <a:rPr lang="en-US" sz="3200" dirty="0" smtClean="0">
                <a:solidFill>
                  <a:srgbClr val="FFFF00"/>
                </a:solidFill>
                <a:latin typeface="Gill Sans" charset="0"/>
                <a:ea typeface="ＭＳ Ｐゴシック" charset="0"/>
                <a:cs typeface="ＭＳ Ｐゴシック" charset="0"/>
              </a:rPr>
              <a:t> la lecture et la </a:t>
            </a:r>
            <a:r>
              <a:rPr lang="en-US" sz="3200" dirty="0" err="1" smtClean="0">
                <a:solidFill>
                  <a:srgbClr val="FFFF00"/>
                </a:solidFill>
                <a:latin typeface="Gill Sans" charset="0"/>
                <a:ea typeface="ＭＳ Ｐゴシック" charset="0"/>
                <a:cs typeface="ＭＳ Ｐゴシック" charset="0"/>
              </a:rPr>
              <a:t>compréhension</a:t>
            </a:r>
            <a:endParaRPr lang="en-US" sz="4000" dirty="0">
              <a:solidFill>
                <a:srgbClr val="FFFF00"/>
              </a:solidFill>
              <a:latin typeface="Arial" charset="0"/>
              <a:ea typeface="ＭＳ Ｐゴシック" charset="0"/>
              <a:cs typeface="ＭＳ Ｐゴシック" charset="0"/>
            </a:endParaRPr>
          </a:p>
        </p:txBody>
      </p:sp>
      <p:sp>
        <p:nvSpPr>
          <p:cNvPr id="121862" name="Text Box 6"/>
          <p:cNvSpPr txBox="1">
            <a:spLocks noChangeArrowheads="1"/>
          </p:cNvSpPr>
          <p:nvPr/>
        </p:nvSpPr>
        <p:spPr bwMode="auto">
          <a:xfrm>
            <a:off x="152400" y="1600200"/>
            <a:ext cx="18415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kumimoji="1" lang="en-US" sz="2200">
              <a:solidFill>
                <a:srgbClr val="F9FFFD"/>
              </a:solidFill>
              <a:latin typeface="Gill Sans" charset="0"/>
            </a:endParaRPr>
          </a:p>
          <a:p>
            <a:pPr eaLnBrk="1" hangingPunct="1">
              <a:defRPr/>
            </a:pPr>
            <a:endParaRPr lang="en-US" b="1">
              <a:latin typeface="Times New Roman" charset="0"/>
            </a:endParaRPr>
          </a:p>
        </p:txBody>
      </p:sp>
      <p:sp>
        <p:nvSpPr>
          <p:cNvPr id="121863" name="Rectangle 7"/>
          <p:cNvSpPr>
            <a:spLocks noChangeArrowheads="1"/>
          </p:cNvSpPr>
          <p:nvPr/>
        </p:nvSpPr>
        <p:spPr bwMode="auto">
          <a:xfrm>
            <a:off x="3733800" y="1438275"/>
            <a:ext cx="5257800" cy="3981450"/>
          </a:xfrm>
          <a:prstGeom prst="rect">
            <a:avLst/>
          </a:prstGeom>
          <a:solidFill>
            <a:srgbClr val="F9FFFD"/>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en-US" b="1">
                <a:solidFill>
                  <a:srgbClr val="F9FFFD"/>
                </a:solidFill>
                <a:latin typeface="Times New Roman" charset="0"/>
              </a:rPr>
              <a:t>Pictu</a:t>
            </a:r>
          </a:p>
        </p:txBody>
      </p:sp>
      <p:sp>
        <p:nvSpPr>
          <p:cNvPr id="121864" name="Text Box 8"/>
          <p:cNvSpPr txBox="1">
            <a:spLocks noChangeArrowheads="1"/>
          </p:cNvSpPr>
          <p:nvPr/>
        </p:nvSpPr>
        <p:spPr bwMode="auto">
          <a:xfrm>
            <a:off x="3733800" y="1590675"/>
            <a:ext cx="5105400" cy="110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lnSpc>
                <a:spcPct val="110000"/>
              </a:lnSpc>
              <a:defRPr/>
            </a:pPr>
            <a:r>
              <a:rPr lang="en-US" sz="1600" b="1">
                <a:solidFill>
                  <a:srgbClr val="000000"/>
                </a:solidFill>
                <a:latin typeface="Comic Sans MS" charset="0"/>
              </a:rPr>
              <a:t>MD simulations show that nitric acid does not dissociate when on a water surface</a:t>
            </a:r>
            <a:endParaRPr lang="en-US" sz="1400" b="1" i="1">
              <a:solidFill>
                <a:srgbClr val="000000"/>
              </a:solidFill>
              <a:latin typeface="Times New Roman" charset="0"/>
            </a:endParaRPr>
          </a:p>
          <a:p>
            <a:pPr eaLnBrk="1" hangingPunct="1">
              <a:lnSpc>
                <a:spcPct val="110000"/>
              </a:lnSpc>
              <a:defRPr/>
            </a:pPr>
            <a:endParaRPr lang="en-US" sz="1400" b="1" i="1">
              <a:solidFill>
                <a:srgbClr val="000000"/>
              </a:solidFill>
            </a:endParaRPr>
          </a:p>
          <a:p>
            <a:pPr eaLnBrk="1" hangingPunct="1">
              <a:defRPr/>
            </a:pPr>
            <a:endParaRPr lang="en-US" sz="1600" b="1">
              <a:latin typeface="Times New Roman" charset="0"/>
            </a:endParaRPr>
          </a:p>
        </p:txBody>
      </p:sp>
      <p:pic>
        <p:nvPicPr>
          <p:cNvPr id="110600" name="Picture 9" descr="slab-NOlength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2124075"/>
            <a:ext cx="3657600" cy="28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6" name="Rectangle 10"/>
          <p:cNvSpPr>
            <a:spLocks noChangeArrowheads="1"/>
          </p:cNvSpPr>
          <p:nvPr/>
        </p:nvSpPr>
        <p:spPr bwMode="auto">
          <a:xfrm>
            <a:off x="6172200" y="2657475"/>
            <a:ext cx="914400" cy="381000"/>
          </a:xfrm>
          <a:prstGeom prst="rect">
            <a:avLst/>
          </a:prstGeom>
          <a:solidFill>
            <a:srgbClr val="FFFFFF"/>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21867" name="Text Box 11"/>
          <p:cNvSpPr txBox="1">
            <a:spLocks noChangeArrowheads="1"/>
          </p:cNvSpPr>
          <p:nvPr/>
        </p:nvSpPr>
        <p:spPr bwMode="auto">
          <a:xfrm>
            <a:off x="5334000" y="4641850"/>
            <a:ext cx="728663" cy="214313"/>
          </a:xfrm>
          <a:prstGeom prst="rect">
            <a:avLst/>
          </a:prstGeom>
          <a:solidFill>
            <a:srgbClr val="F9FFFD"/>
          </a:solidFill>
          <a:ln>
            <a:noFill/>
          </a:ln>
          <a:effectLst/>
          <a:extLst>
            <a:ext uri="{91240B29-F687-4f45-9708-019B960494DF}">
              <a14:hiddenLine xmlns:a14="http://schemas.microsoft.com/office/drawing/2010/main" w="12700" cap="sq">
                <a:solidFill>
                  <a:srgbClr val="000000"/>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800">
                <a:solidFill>
                  <a:srgbClr val="000000"/>
                </a:solidFill>
                <a:latin typeface="Times" charset="0"/>
              </a:rPr>
              <a:t>Timestep (fs)</a:t>
            </a:r>
          </a:p>
        </p:txBody>
      </p:sp>
      <p:sp>
        <p:nvSpPr>
          <p:cNvPr id="121868" name="Rectangle 12"/>
          <p:cNvSpPr>
            <a:spLocks noChangeArrowheads="1"/>
          </p:cNvSpPr>
          <p:nvPr/>
        </p:nvSpPr>
        <p:spPr bwMode="auto">
          <a:xfrm rot="-26955024">
            <a:off x="3548856" y="3537745"/>
            <a:ext cx="1196975" cy="214312"/>
          </a:xfrm>
          <a:prstGeom prst="rect">
            <a:avLst/>
          </a:prstGeom>
          <a:solidFill>
            <a:srgbClr val="F9FFFD"/>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800">
                <a:solidFill>
                  <a:srgbClr val="000000"/>
                </a:solidFill>
                <a:latin typeface="Times" charset="0"/>
              </a:rPr>
              <a:t>Bondlength (Angstroms)</a:t>
            </a:r>
            <a:endParaRPr lang="en-US" sz="900">
              <a:solidFill>
                <a:srgbClr val="000000"/>
              </a:solidFill>
            </a:endParaRPr>
          </a:p>
        </p:txBody>
      </p:sp>
      <p:sp>
        <p:nvSpPr>
          <p:cNvPr id="121869" name="Rectangle 13"/>
          <p:cNvSpPr>
            <a:spLocks noChangeArrowheads="1"/>
          </p:cNvSpPr>
          <p:nvPr/>
        </p:nvSpPr>
        <p:spPr bwMode="auto">
          <a:xfrm>
            <a:off x="5105400" y="2270125"/>
            <a:ext cx="1554163" cy="244475"/>
          </a:xfrm>
          <a:prstGeom prst="rect">
            <a:avLst/>
          </a:prstGeom>
          <a:solidFill>
            <a:srgbClr val="FFFFFF"/>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1000">
                <a:solidFill>
                  <a:srgbClr val="000000"/>
                </a:solidFill>
                <a:latin typeface="Times" charset="0"/>
              </a:rPr>
              <a:t>Molecular Bond Lengths</a:t>
            </a:r>
            <a:endParaRPr lang="en-US" sz="800">
              <a:solidFill>
                <a:srgbClr val="000000"/>
              </a:solidFill>
              <a:latin typeface="Times" charset="0"/>
            </a:endParaRPr>
          </a:p>
        </p:txBody>
      </p:sp>
      <p:sp>
        <p:nvSpPr>
          <p:cNvPr id="121870" name="Text Box 14"/>
          <p:cNvSpPr txBox="1">
            <a:spLocks noChangeArrowheads="1"/>
          </p:cNvSpPr>
          <p:nvPr/>
        </p:nvSpPr>
        <p:spPr bwMode="auto">
          <a:xfrm>
            <a:off x="5638800" y="3251200"/>
            <a:ext cx="2825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000">
                <a:solidFill>
                  <a:srgbClr val="000000"/>
                </a:solidFill>
              </a:rPr>
              <a:t>O</a:t>
            </a:r>
            <a:endParaRPr lang="en-US" sz="1400">
              <a:solidFill>
                <a:schemeClr val="accent1"/>
              </a:solidFill>
            </a:endParaRPr>
          </a:p>
        </p:txBody>
      </p:sp>
      <p:sp>
        <p:nvSpPr>
          <p:cNvPr id="121871" name="Freeform 15"/>
          <p:cNvSpPr>
            <a:spLocks/>
          </p:cNvSpPr>
          <p:nvPr/>
        </p:nvSpPr>
        <p:spPr bwMode="auto">
          <a:xfrm rot="5310613" flipH="1">
            <a:off x="5884069" y="3302794"/>
            <a:ext cx="74612" cy="152400"/>
          </a:xfrm>
          <a:custGeom>
            <a:avLst/>
            <a:gdLst>
              <a:gd name="T0" fmla="*/ 8 w 112"/>
              <a:gd name="T1" fmla="*/ 0 h 672"/>
              <a:gd name="T2" fmla="*/ 104 w 112"/>
              <a:gd name="T3" fmla="*/ 48 h 672"/>
              <a:gd name="T4" fmla="*/ 8 w 112"/>
              <a:gd name="T5" fmla="*/ 96 h 672"/>
              <a:gd name="T6" fmla="*/ 104 w 112"/>
              <a:gd name="T7" fmla="*/ 144 h 672"/>
              <a:gd name="T8" fmla="*/ 8 w 112"/>
              <a:gd name="T9" fmla="*/ 192 h 672"/>
              <a:gd name="T10" fmla="*/ 56 w 112"/>
              <a:gd name="T11" fmla="*/ 240 h 672"/>
              <a:gd name="T12" fmla="*/ 104 w 112"/>
              <a:gd name="T13" fmla="*/ 240 h 672"/>
              <a:gd name="T14" fmla="*/ 8 w 112"/>
              <a:gd name="T15" fmla="*/ 288 h 672"/>
              <a:gd name="T16" fmla="*/ 104 w 112"/>
              <a:gd name="T17" fmla="*/ 336 h 672"/>
              <a:gd name="T18" fmla="*/ 8 w 112"/>
              <a:gd name="T19" fmla="*/ 384 h 672"/>
              <a:gd name="T20" fmla="*/ 104 w 112"/>
              <a:gd name="T21" fmla="*/ 432 h 672"/>
              <a:gd name="T22" fmla="*/ 8 w 112"/>
              <a:gd name="T23" fmla="*/ 480 h 672"/>
              <a:gd name="T24" fmla="*/ 104 w 112"/>
              <a:gd name="T25" fmla="*/ 528 h 672"/>
              <a:gd name="T26" fmla="*/ 8 w 112"/>
              <a:gd name="T27" fmla="*/ 576 h 672"/>
              <a:gd name="T28" fmla="*/ 104 w 112"/>
              <a:gd name="T29" fmla="*/ 624 h 672"/>
              <a:gd name="T30" fmla="*/ 8 w 112"/>
              <a:gd name="T31" fmla="*/ 672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2" h="672">
                <a:moveTo>
                  <a:pt x="8" y="0"/>
                </a:moveTo>
                <a:cubicBezTo>
                  <a:pt x="56" y="16"/>
                  <a:pt x="104" y="32"/>
                  <a:pt x="104" y="48"/>
                </a:cubicBezTo>
                <a:cubicBezTo>
                  <a:pt x="104" y="64"/>
                  <a:pt x="8" y="80"/>
                  <a:pt x="8" y="96"/>
                </a:cubicBezTo>
                <a:cubicBezTo>
                  <a:pt x="8" y="112"/>
                  <a:pt x="104" y="128"/>
                  <a:pt x="104" y="144"/>
                </a:cubicBezTo>
                <a:cubicBezTo>
                  <a:pt x="104" y="160"/>
                  <a:pt x="16" y="176"/>
                  <a:pt x="8" y="192"/>
                </a:cubicBezTo>
                <a:cubicBezTo>
                  <a:pt x="0" y="208"/>
                  <a:pt x="40" y="232"/>
                  <a:pt x="56" y="240"/>
                </a:cubicBezTo>
                <a:cubicBezTo>
                  <a:pt x="72" y="248"/>
                  <a:pt x="112" y="232"/>
                  <a:pt x="104" y="240"/>
                </a:cubicBezTo>
                <a:cubicBezTo>
                  <a:pt x="96" y="248"/>
                  <a:pt x="8" y="272"/>
                  <a:pt x="8" y="288"/>
                </a:cubicBezTo>
                <a:cubicBezTo>
                  <a:pt x="8" y="304"/>
                  <a:pt x="104" y="320"/>
                  <a:pt x="104" y="336"/>
                </a:cubicBezTo>
                <a:cubicBezTo>
                  <a:pt x="104" y="352"/>
                  <a:pt x="8" y="368"/>
                  <a:pt x="8" y="384"/>
                </a:cubicBezTo>
                <a:cubicBezTo>
                  <a:pt x="8" y="400"/>
                  <a:pt x="104" y="416"/>
                  <a:pt x="104" y="432"/>
                </a:cubicBezTo>
                <a:cubicBezTo>
                  <a:pt x="104" y="448"/>
                  <a:pt x="8" y="464"/>
                  <a:pt x="8" y="480"/>
                </a:cubicBezTo>
                <a:cubicBezTo>
                  <a:pt x="8" y="496"/>
                  <a:pt x="104" y="512"/>
                  <a:pt x="104" y="528"/>
                </a:cubicBezTo>
                <a:cubicBezTo>
                  <a:pt x="104" y="544"/>
                  <a:pt x="8" y="560"/>
                  <a:pt x="8" y="576"/>
                </a:cubicBezTo>
                <a:cubicBezTo>
                  <a:pt x="8" y="592"/>
                  <a:pt x="104" y="608"/>
                  <a:pt x="104" y="624"/>
                </a:cubicBezTo>
                <a:cubicBezTo>
                  <a:pt x="104" y="640"/>
                  <a:pt x="56" y="656"/>
                  <a:pt x="8" y="672"/>
                </a:cubicBezTo>
              </a:path>
            </a:pathLst>
          </a:custGeom>
          <a:noFill/>
          <a:ln w="3175" cap="sq" cmpd="sng">
            <a:solidFill>
              <a:srgbClr val="BF9CB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21872" name="Text Box 16"/>
          <p:cNvSpPr txBox="1">
            <a:spLocks noChangeArrowheads="1"/>
          </p:cNvSpPr>
          <p:nvPr/>
        </p:nvSpPr>
        <p:spPr bwMode="auto">
          <a:xfrm>
            <a:off x="5921375" y="3251200"/>
            <a:ext cx="2762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000">
                <a:solidFill>
                  <a:srgbClr val="000000"/>
                </a:solidFill>
              </a:rPr>
              <a:t>H</a:t>
            </a:r>
            <a:endParaRPr lang="en-US" sz="1400">
              <a:solidFill>
                <a:schemeClr val="accent1"/>
              </a:solidFill>
            </a:endParaRPr>
          </a:p>
        </p:txBody>
      </p:sp>
      <p:sp>
        <p:nvSpPr>
          <p:cNvPr id="121873" name="Text Box 17"/>
          <p:cNvSpPr txBox="1">
            <a:spLocks noChangeArrowheads="1"/>
          </p:cNvSpPr>
          <p:nvPr/>
        </p:nvSpPr>
        <p:spPr bwMode="auto">
          <a:xfrm>
            <a:off x="5791200" y="4181475"/>
            <a:ext cx="2825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1000">
                <a:solidFill>
                  <a:srgbClr val="000000"/>
                </a:solidFill>
              </a:rPr>
              <a:t>N</a:t>
            </a:r>
            <a:endParaRPr lang="en-US" sz="1400">
              <a:solidFill>
                <a:schemeClr val="accent1"/>
              </a:solidFill>
            </a:endParaRPr>
          </a:p>
        </p:txBody>
      </p:sp>
      <p:sp>
        <p:nvSpPr>
          <p:cNvPr id="121874" name="Freeform 18"/>
          <p:cNvSpPr>
            <a:spLocks/>
          </p:cNvSpPr>
          <p:nvPr/>
        </p:nvSpPr>
        <p:spPr bwMode="auto">
          <a:xfrm rot="5310613" flipH="1">
            <a:off x="6036469" y="4233069"/>
            <a:ext cx="74612" cy="152400"/>
          </a:xfrm>
          <a:custGeom>
            <a:avLst/>
            <a:gdLst>
              <a:gd name="T0" fmla="*/ 8 w 112"/>
              <a:gd name="T1" fmla="*/ 0 h 672"/>
              <a:gd name="T2" fmla="*/ 104 w 112"/>
              <a:gd name="T3" fmla="*/ 48 h 672"/>
              <a:gd name="T4" fmla="*/ 8 w 112"/>
              <a:gd name="T5" fmla="*/ 96 h 672"/>
              <a:gd name="T6" fmla="*/ 104 w 112"/>
              <a:gd name="T7" fmla="*/ 144 h 672"/>
              <a:gd name="T8" fmla="*/ 8 w 112"/>
              <a:gd name="T9" fmla="*/ 192 h 672"/>
              <a:gd name="T10" fmla="*/ 56 w 112"/>
              <a:gd name="T11" fmla="*/ 240 h 672"/>
              <a:gd name="T12" fmla="*/ 104 w 112"/>
              <a:gd name="T13" fmla="*/ 240 h 672"/>
              <a:gd name="T14" fmla="*/ 8 w 112"/>
              <a:gd name="T15" fmla="*/ 288 h 672"/>
              <a:gd name="T16" fmla="*/ 104 w 112"/>
              <a:gd name="T17" fmla="*/ 336 h 672"/>
              <a:gd name="T18" fmla="*/ 8 w 112"/>
              <a:gd name="T19" fmla="*/ 384 h 672"/>
              <a:gd name="T20" fmla="*/ 104 w 112"/>
              <a:gd name="T21" fmla="*/ 432 h 672"/>
              <a:gd name="T22" fmla="*/ 8 w 112"/>
              <a:gd name="T23" fmla="*/ 480 h 672"/>
              <a:gd name="T24" fmla="*/ 104 w 112"/>
              <a:gd name="T25" fmla="*/ 528 h 672"/>
              <a:gd name="T26" fmla="*/ 8 w 112"/>
              <a:gd name="T27" fmla="*/ 576 h 672"/>
              <a:gd name="T28" fmla="*/ 104 w 112"/>
              <a:gd name="T29" fmla="*/ 624 h 672"/>
              <a:gd name="T30" fmla="*/ 8 w 112"/>
              <a:gd name="T31" fmla="*/ 672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2" h="672">
                <a:moveTo>
                  <a:pt x="8" y="0"/>
                </a:moveTo>
                <a:cubicBezTo>
                  <a:pt x="56" y="16"/>
                  <a:pt x="104" y="32"/>
                  <a:pt x="104" y="48"/>
                </a:cubicBezTo>
                <a:cubicBezTo>
                  <a:pt x="104" y="64"/>
                  <a:pt x="8" y="80"/>
                  <a:pt x="8" y="96"/>
                </a:cubicBezTo>
                <a:cubicBezTo>
                  <a:pt x="8" y="112"/>
                  <a:pt x="104" y="128"/>
                  <a:pt x="104" y="144"/>
                </a:cubicBezTo>
                <a:cubicBezTo>
                  <a:pt x="104" y="160"/>
                  <a:pt x="16" y="176"/>
                  <a:pt x="8" y="192"/>
                </a:cubicBezTo>
                <a:cubicBezTo>
                  <a:pt x="0" y="208"/>
                  <a:pt x="40" y="232"/>
                  <a:pt x="56" y="240"/>
                </a:cubicBezTo>
                <a:cubicBezTo>
                  <a:pt x="72" y="248"/>
                  <a:pt x="112" y="232"/>
                  <a:pt x="104" y="240"/>
                </a:cubicBezTo>
                <a:cubicBezTo>
                  <a:pt x="96" y="248"/>
                  <a:pt x="8" y="272"/>
                  <a:pt x="8" y="288"/>
                </a:cubicBezTo>
                <a:cubicBezTo>
                  <a:pt x="8" y="304"/>
                  <a:pt x="104" y="320"/>
                  <a:pt x="104" y="336"/>
                </a:cubicBezTo>
                <a:cubicBezTo>
                  <a:pt x="104" y="352"/>
                  <a:pt x="8" y="368"/>
                  <a:pt x="8" y="384"/>
                </a:cubicBezTo>
                <a:cubicBezTo>
                  <a:pt x="8" y="400"/>
                  <a:pt x="104" y="416"/>
                  <a:pt x="104" y="432"/>
                </a:cubicBezTo>
                <a:cubicBezTo>
                  <a:pt x="104" y="448"/>
                  <a:pt x="8" y="464"/>
                  <a:pt x="8" y="480"/>
                </a:cubicBezTo>
                <a:cubicBezTo>
                  <a:pt x="8" y="496"/>
                  <a:pt x="104" y="512"/>
                  <a:pt x="104" y="528"/>
                </a:cubicBezTo>
                <a:cubicBezTo>
                  <a:pt x="104" y="544"/>
                  <a:pt x="8" y="560"/>
                  <a:pt x="8" y="576"/>
                </a:cubicBezTo>
                <a:cubicBezTo>
                  <a:pt x="8" y="592"/>
                  <a:pt x="104" y="608"/>
                  <a:pt x="104" y="624"/>
                </a:cubicBezTo>
                <a:cubicBezTo>
                  <a:pt x="104" y="640"/>
                  <a:pt x="56" y="656"/>
                  <a:pt x="8" y="672"/>
                </a:cubicBezTo>
              </a:path>
            </a:pathLst>
          </a:custGeom>
          <a:noFill/>
          <a:ln w="3175" cap="sq" cmpd="sng">
            <a:solidFill>
              <a:srgbClr val="DE091C"/>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21875" name="Text Box 19"/>
          <p:cNvSpPr txBox="1">
            <a:spLocks noChangeArrowheads="1"/>
          </p:cNvSpPr>
          <p:nvPr/>
        </p:nvSpPr>
        <p:spPr bwMode="auto">
          <a:xfrm>
            <a:off x="6073775" y="4181475"/>
            <a:ext cx="2825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000">
                <a:solidFill>
                  <a:srgbClr val="000000"/>
                </a:solidFill>
              </a:rPr>
              <a:t>O</a:t>
            </a:r>
            <a:endParaRPr lang="en-US" sz="1400">
              <a:solidFill>
                <a:schemeClr val="accent1"/>
              </a:solidFill>
            </a:endParaRPr>
          </a:p>
        </p:txBody>
      </p:sp>
      <p:sp>
        <p:nvSpPr>
          <p:cNvPr id="121876" name="Text Box 20"/>
          <p:cNvSpPr txBox="1">
            <a:spLocks noChangeArrowheads="1"/>
          </p:cNvSpPr>
          <p:nvPr/>
        </p:nvSpPr>
        <p:spPr bwMode="auto">
          <a:xfrm>
            <a:off x="6423025" y="4181475"/>
            <a:ext cx="2762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000">
                <a:solidFill>
                  <a:srgbClr val="000000"/>
                </a:solidFill>
              </a:rPr>
              <a:t>N</a:t>
            </a:r>
            <a:endParaRPr lang="en-US" sz="1400">
              <a:solidFill>
                <a:schemeClr val="accent1"/>
              </a:solidFill>
            </a:endParaRPr>
          </a:p>
        </p:txBody>
      </p:sp>
      <p:sp>
        <p:nvSpPr>
          <p:cNvPr id="121877" name="Freeform 21"/>
          <p:cNvSpPr>
            <a:spLocks/>
          </p:cNvSpPr>
          <p:nvPr/>
        </p:nvSpPr>
        <p:spPr bwMode="auto">
          <a:xfrm rot="5310613" flipH="1">
            <a:off x="6668294" y="4233069"/>
            <a:ext cx="74612" cy="152400"/>
          </a:xfrm>
          <a:custGeom>
            <a:avLst/>
            <a:gdLst>
              <a:gd name="T0" fmla="*/ 8 w 112"/>
              <a:gd name="T1" fmla="*/ 0 h 672"/>
              <a:gd name="T2" fmla="*/ 104 w 112"/>
              <a:gd name="T3" fmla="*/ 48 h 672"/>
              <a:gd name="T4" fmla="*/ 8 w 112"/>
              <a:gd name="T5" fmla="*/ 96 h 672"/>
              <a:gd name="T6" fmla="*/ 104 w 112"/>
              <a:gd name="T7" fmla="*/ 144 h 672"/>
              <a:gd name="T8" fmla="*/ 8 w 112"/>
              <a:gd name="T9" fmla="*/ 192 h 672"/>
              <a:gd name="T10" fmla="*/ 56 w 112"/>
              <a:gd name="T11" fmla="*/ 240 h 672"/>
              <a:gd name="T12" fmla="*/ 104 w 112"/>
              <a:gd name="T13" fmla="*/ 240 h 672"/>
              <a:gd name="T14" fmla="*/ 8 w 112"/>
              <a:gd name="T15" fmla="*/ 288 h 672"/>
              <a:gd name="T16" fmla="*/ 104 w 112"/>
              <a:gd name="T17" fmla="*/ 336 h 672"/>
              <a:gd name="T18" fmla="*/ 8 w 112"/>
              <a:gd name="T19" fmla="*/ 384 h 672"/>
              <a:gd name="T20" fmla="*/ 104 w 112"/>
              <a:gd name="T21" fmla="*/ 432 h 672"/>
              <a:gd name="T22" fmla="*/ 8 w 112"/>
              <a:gd name="T23" fmla="*/ 480 h 672"/>
              <a:gd name="T24" fmla="*/ 104 w 112"/>
              <a:gd name="T25" fmla="*/ 528 h 672"/>
              <a:gd name="T26" fmla="*/ 8 w 112"/>
              <a:gd name="T27" fmla="*/ 576 h 672"/>
              <a:gd name="T28" fmla="*/ 104 w 112"/>
              <a:gd name="T29" fmla="*/ 624 h 672"/>
              <a:gd name="T30" fmla="*/ 8 w 112"/>
              <a:gd name="T31" fmla="*/ 672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2" h="672">
                <a:moveTo>
                  <a:pt x="8" y="0"/>
                </a:moveTo>
                <a:cubicBezTo>
                  <a:pt x="56" y="16"/>
                  <a:pt x="104" y="32"/>
                  <a:pt x="104" y="48"/>
                </a:cubicBezTo>
                <a:cubicBezTo>
                  <a:pt x="104" y="64"/>
                  <a:pt x="8" y="80"/>
                  <a:pt x="8" y="96"/>
                </a:cubicBezTo>
                <a:cubicBezTo>
                  <a:pt x="8" y="112"/>
                  <a:pt x="104" y="128"/>
                  <a:pt x="104" y="144"/>
                </a:cubicBezTo>
                <a:cubicBezTo>
                  <a:pt x="104" y="160"/>
                  <a:pt x="16" y="176"/>
                  <a:pt x="8" y="192"/>
                </a:cubicBezTo>
                <a:cubicBezTo>
                  <a:pt x="0" y="208"/>
                  <a:pt x="40" y="232"/>
                  <a:pt x="56" y="240"/>
                </a:cubicBezTo>
                <a:cubicBezTo>
                  <a:pt x="72" y="248"/>
                  <a:pt x="112" y="232"/>
                  <a:pt x="104" y="240"/>
                </a:cubicBezTo>
                <a:cubicBezTo>
                  <a:pt x="96" y="248"/>
                  <a:pt x="8" y="272"/>
                  <a:pt x="8" y="288"/>
                </a:cubicBezTo>
                <a:cubicBezTo>
                  <a:pt x="8" y="304"/>
                  <a:pt x="104" y="320"/>
                  <a:pt x="104" y="336"/>
                </a:cubicBezTo>
                <a:cubicBezTo>
                  <a:pt x="104" y="352"/>
                  <a:pt x="8" y="368"/>
                  <a:pt x="8" y="384"/>
                </a:cubicBezTo>
                <a:cubicBezTo>
                  <a:pt x="8" y="400"/>
                  <a:pt x="104" y="416"/>
                  <a:pt x="104" y="432"/>
                </a:cubicBezTo>
                <a:cubicBezTo>
                  <a:pt x="104" y="448"/>
                  <a:pt x="8" y="464"/>
                  <a:pt x="8" y="480"/>
                </a:cubicBezTo>
                <a:cubicBezTo>
                  <a:pt x="8" y="496"/>
                  <a:pt x="104" y="512"/>
                  <a:pt x="104" y="528"/>
                </a:cubicBezTo>
                <a:cubicBezTo>
                  <a:pt x="104" y="544"/>
                  <a:pt x="8" y="560"/>
                  <a:pt x="8" y="576"/>
                </a:cubicBezTo>
                <a:cubicBezTo>
                  <a:pt x="8" y="592"/>
                  <a:pt x="104" y="608"/>
                  <a:pt x="104" y="624"/>
                </a:cubicBezTo>
                <a:cubicBezTo>
                  <a:pt x="104" y="640"/>
                  <a:pt x="56" y="656"/>
                  <a:pt x="8" y="672"/>
                </a:cubicBezTo>
              </a:path>
            </a:pathLst>
          </a:custGeom>
          <a:noFill/>
          <a:ln w="3175" cap="sq" cmpd="sng">
            <a:solidFill>
              <a:srgbClr val="1608D6"/>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21878" name="Text Box 22"/>
          <p:cNvSpPr txBox="1">
            <a:spLocks noChangeArrowheads="1"/>
          </p:cNvSpPr>
          <p:nvPr/>
        </p:nvSpPr>
        <p:spPr bwMode="auto">
          <a:xfrm>
            <a:off x="6705600" y="4181475"/>
            <a:ext cx="2825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000">
                <a:solidFill>
                  <a:srgbClr val="000000"/>
                </a:solidFill>
              </a:rPr>
              <a:t>O</a:t>
            </a:r>
            <a:endParaRPr lang="en-US" sz="1400">
              <a:solidFill>
                <a:schemeClr val="accent1"/>
              </a:solidFill>
            </a:endParaRPr>
          </a:p>
        </p:txBody>
      </p:sp>
      <p:sp>
        <p:nvSpPr>
          <p:cNvPr id="121879" name="Text Box 23"/>
          <p:cNvSpPr txBox="1">
            <a:spLocks noChangeArrowheads="1"/>
          </p:cNvSpPr>
          <p:nvPr/>
        </p:nvSpPr>
        <p:spPr bwMode="auto">
          <a:xfrm>
            <a:off x="7315200" y="3571875"/>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1200" b="1" i="1">
                <a:solidFill>
                  <a:srgbClr val="000000"/>
                </a:solidFill>
                <a:latin typeface="Times New Roman" charset="0"/>
              </a:rPr>
              <a:t>The proton does not dissociate</a:t>
            </a:r>
            <a:endParaRPr lang="en-US" sz="1600" b="1" i="1">
              <a:solidFill>
                <a:srgbClr val="000000"/>
              </a:solidFill>
              <a:latin typeface="Times New Roman" charset="0"/>
            </a:endParaRPr>
          </a:p>
        </p:txBody>
      </p:sp>
      <p:sp>
        <p:nvSpPr>
          <p:cNvPr id="121880" name="Line 24"/>
          <p:cNvSpPr>
            <a:spLocks noChangeShapeType="1"/>
          </p:cNvSpPr>
          <p:nvPr/>
        </p:nvSpPr>
        <p:spPr bwMode="auto">
          <a:xfrm rot="2990403" flipH="1">
            <a:off x="7010400" y="3571875"/>
            <a:ext cx="381000" cy="152400"/>
          </a:xfrm>
          <a:prstGeom prst="line">
            <a:avLst/>
          </a:prstGeom>
          <a:noFill/>
          <a:ln w="12700" cap="sq">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10616" name="Line 25"/>
          <p:cNvSpPr>
            <a:spLocks noChangeShapeType="1"/>
          </p:cNvSpPr>
          <p:nvPr/>
        </p:nvSpPr>
        <p:spPr bwMode="auto">
          <a:xfrm flipH="1" flipV="1">
            <a:off x="7480300" y="3605213"/>
            <a:ext cx="233363" cy="93662"/>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10617" name="Line 26"/>
          <p:cNvSpPr>
            <a:spLocks noChangeShapeType="1"/>
          </p:cNvSpPr>
          <p:nvPr/>
        </p:nvSpPr>
        <p:spPr bwMode="auto">
          <a:xfrm rot="-9087362" flipH="1" flipV="1">
            <a:off x="7799388" y="4475163"/>
            <a:ext cx="231775" cy="93662"/>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10618" name="Line 27"/>
          <p:cNvSpPr>
            <a:spLocks noChangeShapeType="1"/>
          </p:cNvSpPr>
          <p:nvPr/>
        </p:nvSpPr>
        <p:spPr bwMode="auto">
          <a:xfrm rot="6333298" flipH="1" flipV="1">
            <a:off x="7836694" y="3542507"/>
            <a:ext cx="234950" cy="93662"/>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10619" name="Line 28"/>
          <p:cNvSpPr>
            <a:spLocks noChangeShapeType="1"/>
          </p:cNvSpPr>
          <p:nvPr/>
        </p:nvSpPr>
        <p:spPr bwMode="auto">
          <a:xfrm rot="1964543" flipH="1" flipV="1">
            <a:off x="8428038" y="4522788"/>
            <a:ext cx="233362" cy="93662"/>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10620" name="Line 29"/>
          <p:cNvSpPr>
            <a:spLocks noChangeShapeType="1"/>
          </p:cNvSpPr>
          <p:nvPr/>
        </p:nvSpPr>
        <p:spPr bwMode="auto">
          <a:xfrm rot="-3573574" flipH="1" flipV="1">
            <a:off x="7525544" y="4475957"/>
            <a:ext cx="234950" cy="93662"/>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fr-FR"/>
          </a:p>
        </p:txBody>
      </p:sp>
      <p:grpSp>
        <p:nvGrpSpPr>
          <p:cNvPr id="110621" name="Group 30"/>
          <p:cNvGrpSpPr>
            <a:grpSpLocks/>
          </p:cNvGrpSpPr>
          <p:nvPr/>
        </p:nvGrpSpPr>
        <p:grpSpPr bwMode="auto">
          <a:xfrm>
            <a:off x="7696200" y="2428875"/>
            <a:ext cx="990600" cy="1096963"/>
            <a:chOff x="4848" y="1530"/>
            <a:chExt cx="624" cy="691"/>
          </a:xfrm>
        </p:grpSpPr>
        <p:pic>
          <p:nvPicPr>
            <p:cNvPr id="110622" name="Picture 31" descr="Coordinati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74684">
              <a:off x="4848" y="1530"/>
              <a:ext cx="624" cy="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88" name="Oval 32"/>
            <p:cNvSpPr>
              <a:spLocks noChangeArrowheads="1"/>
            </p:cNvSpPr>
            <p:nvPr/>
          </p:nvSpPr>
          <p:spPr bwMode="auto">
            <a:xfrm rot="371173">
              <a:off x="5141" y="1914"/>
              <a:ext cx="227" cy="307"/>
            </a:xfrm>
            <a:prstGeom prst="ellipse">
              <a:avLst/>
            </a:prstGeom>
            <a:solidFill>
              <a:schemeClr val="accent1">
                <a:alpha val="37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sp>
        <p:nvSpPr>
          <p:cNvPr id="2" name="Espace réservé du pied de page 1"/>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220754466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ChangeArrowheads="1"/>
          </p:cNvSpPr>
          <p:nvPr/>
        </p:nvSpPr>
        <p:spPr bwMode="auto">
          <a:xfrm>
            <a:off x="533400" y="6253163"/>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sz="3200" b="1" i="1">
              <a:solidFill>
                <a:schemeClr val="tx2"/>
              </a:solidFill>
              <a:latin typeface="Chalkboard" charset="0"/>
            </a:endParaRPr>
          </a:p>
        </p:txBody>
      </p:sp>
      <p:sp>
        <p:nvSpPr>
          <p:cNvPr id="123907" name="Text Box 3"/>
          <p:cNvSpPr txBox="1">
            <a:spLocks noChangeArrowheads="1"/>
          </p:cNvSpPr>
          <p:nvPr/>
        </p:nvSpPr>
        <p:spPr bwMode="auto">
          <a:xfrm>
            <a:off x="319088" y="1828800"/>
            <a:ext cx="8505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06400" indent="-406400">
              <a:defRPr sz="2400">
                <a:solidFill>
                  <a:schemeClr val="tx1"/>
                </a:solidFill>
                <a:latin typeface="Arial" charset="0"/>
                <a:ea typeface="ＭＳ Ｐゴシック" charset="0"/>
                <a:cs typeface="ＭＳ Ｐゴシック" charset="0"/>
              </a:defRPr>
            </a:lvl1pPr>
            <a:lvl2pPr marL="5715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endParaRPr lang="en-US" smtClean="0">
              <a:latin typeface="Comic Sans MS" charset="0"/>
            </a:endParaRPr>
          </a:p>
        </p:txBody>
      </p:sp>
      <p:sp>
        <p:nvSpPr>
          <p:cNvPr id="123908" name="Rectangle 4"/>
          <p:cNvSpPr>
            <a:spLocks noGrp="1" noChangeArrowheads="1"/>
          </p:cNvSpPr>
          <p:nvPr>
            <p:ph type="title"/>
          </p:nvPr>
        </p:nvSpPr>
        <p:spPr>
          <a:xfrm>
            <a:off x="228600" y="0"/>
            <a:ext cx="8686800" cy="11430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sz="3200" dirty="0">
                <a:latin typeface="Gill Sans" charset="0"/>
                <a:ea typeface="ＭＳ Ｐゴシック" charset="0"/>
                <a:cs typeface="ＭＳ Ｐゴシック" charset="0"/>
              </a:rPr>
              <a:t/>
            </a:r>
            <a:br>
              <a:rPr lang="en-US" sz="3200" dirty="0">
                <a:latin typeface="Gill Sans" charset="0"/>
                <a:ea typeface="ＭＳ Ｐゴシック" charset="0"/>
                <a:cs typeface="ＭＳ Ｐゴシック" charset="0"/>
              </a:rPr>
            </a:br>
            <a:r>
              <a:rPr lang="en-US" sz="3200" dirty="0" smtClean="0">
                <a:latin typeface="Gill Sans" charset="0"/>
                <a:ea typeface="ＭＳ Ｐゴシック" charset="0"/>
                <a:cs typeface="ＭＳ Ｐゴシック" charset="0"/>
              </a:rPr>
              <a:t>Le </a:t>
            </a:r>
            <a:r>
              <a:rPr lang="en-US" sz="3200" dirty="0" err="1" smtClean="0">
                <a:latin typeface="Gill Sans" charset="0"/>
                <a:ea typeface="ＭＳ Ｐゴシック" charset="0"/>
                <a:cs typeface="ＭＳ Ｐゴシック" charset="0"/>
              </a:rPr>
              <a:t>titre</a:t>
            </a:r>
            <a:r>
              <a:rPr lang="en-US" sz="3200" dirty="0" smtClean="0">
                <a:latin typeface="Gill Sans" charset="0"/>
                <a:ea typeface="ＭＳ Ｐゴシック" charset="0"/>
                <a:cs typeface="ＭＳ Ｐゴシック" charset="0"/>
              </a:rPr>
              <a:t> de la </a:t>
            </a:r>
            <a:r>
              <a:rPr lang="en-US" sz="3200" dirty="0" err="1" smtClean="0">
                <a:latin typeface="Gill Sans" charset="0"/>
                <a:ea typeface="ＭＳ Ｐゴシック" charset="0"/>
                <a:cs typeface="ＭＳ Ｐゴシック" charset="0"/>
              </a:rPr>
              <a:t>diapo</a:t>
            </a:r>
            <a:r>
              <a:rPr lang="en-US" sz="3200" dirty="0" smtClean="0">
                <a:latin typeface="Gill Sans" charset="0"/>
                <a:ea typeface="ＭＳ Ｐゴシック" charset="0"/>
                <a:cs typeface="ＭＳ Ｐゴシック" charset="0"/>
              </a:rPr>
              <a:t> </a:t>
            </a:r>
            <a:r>
              <a:rPr lang="en-US" sz="3200" dirty="0" err="1" smtClean="0">
                <a:latin typeface="Gill Sans" charset="0"/>
                <a:ea typeface="ＭＳ Ｐゴシック" charset="0"/>
                <a:cs typeface="ＭＳ Ｐゴシック" charset="0"/>
              </a:rPr>
              <a:t>doit</a:t>
            </a:r>
            <a:r>
              <a:rPr lang="en-US" sz="3200" dirty="0" smtClean="0">
                <a:latin typeface="Gill Sans" charset="0"/>
                <a:ea typeface="ＭＳ Ｐゴシック" charset="0"/>
                <a:cs typeface="ＭＳ Ｐゴシック" charset="0"/>
              </a:rPr>
              <a:t> </a:t>
            </a:r>
            <a:r>
              <a:rPr lang="en-US" sz="3200" dirty="0" err="1" smtClean="0">
                <a:latin typeface="Gill Sans" charset="0"/>
                <a:ea typeface="ＭＳ Ｐゴシック" charset="0"/>
                <a:cs typeface="ＭＳ Ｐゴシック" charset="0"/>
              </a:rPr>
              <a:t>être</a:t>
            </a:r>
            <a:r>
              <a:rPr lang="en-US" sz="3200" dirty="0" smtClean="0">
                <a:latin typeface="Gill Sans" charset="0"/>
                <a:ea typeface="ＭＳ Ｐゴシック" charset="0"/>
                <a:cs typeface="ＭＳ Ｐゴシック" charset="0"/>
              </a:rPr>
              <a:t> </a:t>
            </a:r>
            <a:r>
              <a:rPr lang="en-US" sz="3200" dirty="0" err="1" smtClean="0">
                <a:latin typeface="Gill Sans" charset="0"/>
                <a:ea typeface="ＭＳ Ｐゴシック" charset="0"/>
                <a:cs typeface="ＭＳ Ｐゴシック" charset="0"/>
              </a:rPr>
              <a:t>captivant</a:t>
            </a:r>
            <a:endParaRPr lang="en-US" sz="4000" dirty="0">
              <a:solidFill>
                <a:srgbClr val="FFFF00"/>
              </a:solidFill>
              <a:latin typeface="Arial" charset="0"/>
              <a:ea typeface="ＭＳ Ｐゴシック" charset="0"/>
              <a:cs typeface="ＭＳ Ｐゴシック" charset="0"/>
            </a:endParaRPr>
          </a:p>
        </p:txBody>
      </p:sp>
      <p:sp>
        <p:nvSpPr>
          <p:cNvPr id="123909" name="Rectangle 5"/>
          <p:cNvSpPr>
            <a:spLocks noChangeArrowheads="1"/>
          </p:cNvSpPr>
          <p:nvPr/>
        </p:nvSpPr>
        <p:spPr bwMode="auto">
          <a:xfrm>
            <a:off x="304800" y="1524000"/>
            <a:ext cx="3048000" cy="2286000"/>
          </a:xfrm>
          <a:prstGeom prst="rect">
            <a:avLst/>
          </a:prstGeom>
          <a:solidFill>
            <a:srgbClr val="CAF4FF">
              <a:alpha val="92000"/>
            </a:srgbClr>
          </a:solidFill>
          <a:ln w="12700" cap="sq">
            <a:solidFill>
              <a:srgbClr val="000000"/>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b="1">
              <a:latin typeface="Times New Roman" charset="0"/>
            </a:endParaRPr>
          </a:p>
        </p:txBody>
      </p:sp>
      <p:sp>
        <p:nvSpPr>
          <p:cNvPr id="123910" name="Rectangle 6"/>
          <p:cNvSpPr>
            <a:spLocks noChangeArrowheads="1"/>
          </p:cNvSpPr>
          <p:nvPr/>
        </p:nvSpPr>
        <p:spPr bwMode="auto">
          <a:xfrm>
            <a:off x="3733800" y="1371600"/>
            <a:ext cx="4267200" cy="3276600"/>
          </a:xfrm>
          <a:prstGeom prst="rect">
            <a:avLst/>
          </a:prstGeom>
          <a:solidFill>
            <a:srgbClr val="F9FFFD"/>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kumimoji="1" lang="en-US" sz="1400" b="1">
              <a:solidFill>
                <a:srgbClr val="000000"/>
              </a:solidFill>
            </a:endParaRPr>
          </a:p>
        </p:txBody>
      </p:sp>
      <p:sp>
        <p:nvSpPr>
          <p:cNvPr id="123911" name="Text Box 7"/>
          <p:cNvSpPr txBox="1">
            <a:spLocks noChangeArrowheads="1"/>
          </p:cNvSpPr>
          <p:nvPr/>
        </p:nvSpPr>
        <p:spPr bwMode="auto">
          <a:xfrm>
            <a:off x="609600" y="4724400"/>
            <a:ext cx="816927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kumimoji="1" lang="en-US" sz="3200" dirty="0" err="1" smtClean="0">
                <a:solidFill>
                  <a:srgbClr val="FFFF00"/>
                </a:solidFill>
                <a:latin typeface="Gill Sans" charset="0"/>
              </a:rPr>
              <a:t>Utiliser</a:t>
            </a:r>
            <a:r>
              <a:rPr kumimoji="1" lang="en-US" sz="3200" dirty="0" smtClean="0">
                <a:solidFill>
                  <a:srgbClr val="FFFF00"/>
                </a:solidFill>
                <a:latin typeface="Gill Sans" charset="0"/>
              </a:rPr>
              <a:t> le </a:t>
            </a:r>
            <a:r>
              <a:rPr kumimoji="1" lang="en-US" sz="3200" dirty="0" err="1" smtClean="0">
                <a:solidFill>
                  <a:srgbClr val="FFFF00"/>
                </a:solidFill>
                <a:latin typeface="Gill Sans" charset="0"/>
              </a:rPr>
              <a:t>titre</a:t>
            </a:r>
            <a:r>
              <a:rPr kumimoji="1" lang="en-US" sz="3200" dirty="0" smtClean="0">
                <a:solidFill>
                  <a:srgbClr val="FFFF00"/>
                </a:solidFill>
                <a:latin typeface="Gill Sans" charset="0"/>
              </a:rPr>
              <a:t> pour </a:t>
            </a:r>
            <a:r>
              <a:rPr kumimoji="1" lang="en-US" sz="3200" dirty="0" err="1" smtClean="0">
                <a:solidFill>
                  <a:srgbClr val="FFFF00"/>
                </a:solidFill>
                <a:latin typeface="Gill Sans" charset="0"/>
              </a:rPr>
              <a:t>vous</a:t>
            </a:r>
            <a:r>
              <a:rPr kumimoji="1" lang="en-US" sz="3200" dirty="0" smtClean="0">
                <a:solidFill>
                  <a:srgbClr val="FFFF00"/>
                </a:solidFill>
                <a:latin typeface="Gill Sans" charset="0"/>
              </a:rPr>
              <a:t> connecter avec </a:t>
            </a:r>
            <a:r>
              <a:rPr kumimoji="1" lang="en-US" sz="3200" dirty="0" err="1" smtClean="0">
                <a:solidFill>
                  <a:srgbClr val="FFFF00"/>
                </a:solidFill>
                <a:latin typeface="Gill Sans" charset="0"/>
              </a:rPr>
              <a:t>votre</a:t>
            </a:r>
            <a:r>
              <a:rPr kumimoji="1" lang="en-US" sz="3200" dirty="0" smtClean="0">
                <a:solidFill>
                  <a:srgbClr val="FFFF00"/>
                </a:solidFill>
                <a:latin typeface="Gill Sans" charset="0"/>
              </a:rPr>
              <a:t> audience</a:t>
            </a:r>
            <a:endParaRPr kumimoji="1" lang="en-US" sz="3200" dirty="0">
              <a:solidFill>
                <a:srgbClr val="FFFF00"/>
              </a:solidFill>
              <a:latin typeface="Gill Sans" charset="0"/>
            </a:endParaRPr>
          </a:p>
        </p:txBody>
      </p:sp>
      <p:sp>
        <p:nvSpPr>
          <p:cNvPr id="123912" name="Rectangle 8"/>
          <p:cNvSpPr>
            <a:spLocks noChangeArrowheads="1"/>
          </p:cNvSpPr>
          <p:nvPr/>
        </p:nvSpPr>
        <p:spPr bwMode="auto">
          <a:xfrm>
            <a:off x="3810000" y="1447800"/>
            <a:ext cx="38862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nchor="ctr"/>
          <a:lstStyle/>
          <a:p>
            <a:pPr algn="ctr">
              <a:defRPr/>
            </a:pPr>
            <a:r>
              <a:rPr lang="en-US" sz="1400">
                <a:solidFill>
                  <a:srgbClr val="000000"/>
                </a:solidFill>
              </a:rPr>
              <a:t>Understanding Environmentally Important Processes at Liquid  Surfaces</a:t>
            </a:r>
            <a:endParaRPr lang="en-US" sz="3600" b="1">
              <a:solidFill>
                <a:schemeClr val="tx2"/>
              </a:solidFill>
            </a:endParaRPr>
          </a:p>
        </p:txBody>
      </p:sp>
      <p:pic>
        <p:nvPicPr>
          <p:cNvPr id="123913" name="Picture 9" descr="iStock_000001495377X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2362200"/>
            <a:ext cx="2209800" cy="1616075"/>
          </a:xfrm>
          <a:prstGeom prst="rect">
            <a:avLst/>
          </a:prstGeom>
          <a:noFill/>
          <a:effectLst>
            <a:outerShdw blurRad="63500" dist="761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123914" name="Text Box 10"/>
          <p:cNvSpPr txBox="1">
            <a:spLocks noChangeArrowheads="1"/>
          </p:cNvSpPr>
          <p:nvPr/>
        </p:nvSpPr>
        <p:spPr bwMode="auto">
          <a:xfrm>
            <a:off x="6156325" y="2971800"/>
            <a:ext cx="1766888"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200" b="1">
                <a:solidFill>
                  <a:srgbClr val="000000"/>
                </a:solidFill>
              </a:rPr>
              <a:t>    Geri Richmond</a:t>
            </a:r>
          </a:p>
          <a:p>
            <a:pPr eaLnBrk="1" hangingPunct="1">
              <a:defRPr/>
            </a:pPr>
            <a:r>
              <a:rPr lang="en-US" sz="1200" b="1">
                <a:solidFill>
                  <a:srgbClr val="000000"/>
                </a:solidFill>
              </a:rPr>
              <a:t>University of Oregon</a:t>
            </a:r>
          </a:p>
          <a:p>
            <a:pPr eaLnBrk="1" hangingPunct="1">
              <a:defRPr/>
            </a:pPr>
            <a:r>
              <a:rPr lang="en-US" sz="1200" b="1">
                <a:solidFill>
                  <a:srgbClr val="000000"/>
                </a:solidFill>
              </a:rPr>
              <a:t>ACS National Meeting</a:t>
            </a:r>
            <a:endParaRPr lang="en-US" sz="1600" b="1">
              <a:solidFill>
                <a:srgbClr val="000000"/>
              </a:solidFill>
            </a:endParaRPr>
          </a:p>
        </p:txBody>
      </p:sp>
      <p:sp>
        <p:nvSpPr>
          <p:cNvPr id="123915" name="Text Box 11"/>
          <p:cNvSpPr txBox="1">
            <a:spLocks noChangeArrowheads="1"/>
          </p:cNvSpPr>
          <p:nvPr/>
        </p:nvSpPr>
        <p:spPr bwMode="auto">
          <a:xfrm>
            <a:off x="381000" y="1752600"/>
            <a:ext cx="2971800" cy="170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kumimoji="1" lang="en-US" sz="1200" b="1">
                <a:solidFill>
                  <a:srgbClr val="1608D6"/>
                </a:solidFill>
                <a:latin typeface="Times New Roman" charset="0"/>
              </a:rPr>
              <a:t>Understanding Environmentally Important Processes at Liquid  Surfaces</a:t>
            </a:r>
          </a:p>
          <a:p>
            <a:pPr algn="ctr" eaLnBrk="1" hangingPunct="1">
              <a:defRPr/>
            </a:pPr>
            <a:endParaRPr kumimoji="1" lang="en-US" sz="1200" b="1">
              <a:solidFill>
                <a:srgbClr val="000000"/>
              </a:solidFill>
              <a:latin typeface="Times New Roman" charset="0"/>
            </a:endParaRPr>
          </a:p>
          <a:p>
            <a:pPr algn="ctr" eaLnBrk="1" hangingPunct="1">
              <a:defRPr/>
            </a:pPr>
            <a:r>
              <a:rPr kumimoji="1" lang="en-US" sz="1000" b="1">
                <a:solidFill>
                  <a:srgbClr val="189A61"/>
                </a:solidFill>
                <a:latin typeface="Times New Roman" charset="0"/>
              </a:rPr>
              <a:t>Geri Richmond</a:t>
            </a:r>
          </a:p>
          <a:p>
            <a:pPr algn="ctr" eaLnBrk="1" hangingPunct="1">
              <a:defRPr/>
            </a:pPr>
            <a:r>
              <a:rPr kumimoji="1" lang="en-US" sz="1000" b="1">
                <a:solidFill>
                  <a:srgbClr val="189A61"/>
                </a:solidFill>
                <a:latin typeface="Times New Roman" charset="0"/>
              </a:rPr>
              <a:t>Department of Chemistry</a:t>
            </a:r>
          </a:p>
          <a:p>
            <a:pPr algn="ctr" eaLnBrk="1" hangingPunct="1">
              <a:defRPr/>
            </a:pPr>
            <a:r>
              <a:rPr kumimoji="1" lang="en-US" sz="1000" b="1">
                <a:solidFill>
                  <a:srgbClr val="189A61"/>
                </a:solidFill>
                <a:latin typeface="Times New Roman" charset="0"/>
              </a:rPr>
              <a:t>University of Oregon</a:t>
            </a:r>
          </a:p>
          <a:p>
            <a:pPr algn="ctr" eaLnBrk="1" hangingPunct="1">
              <a:defRPr/>
            </a:pPr>
            <a:r>
              <a:rPr kumimoji="1" lang="en-US" sz="1000" b="1">
                <a:solidFill>
                  <a:srgbClr val="189A61"/>
                </a:solidFill>
                <a:latin typeface="Times New Roman" charset="0"/>
              </a:rPr>
              <a:t>Eugene, OR</a:t>
            </a:r>
          </a:p>
          <a:p>
            <a:pPr algn="ctr" eaLnBrk="1" hangingPunct="1">
              <a:defRPr/>
            </a:pPr>
            <a:endParaRPr kumimoji="1" lang="en-US" sz="1200" b="1">
              <a:solidFill>
                <a:srgbClr val="000000"/>
              </a:solidFill>
              <a:latin typeface="Times New Roman" charset="0"/>
            </a:endParaRPr>
          </a:p>
          <a:p>
            <a:pPr algn="ctr" eaLnBrk="1" hangingPunct="1">
              <a:defRPr/>
            </a:pPr>
            <a:r>
              <a:rPr kumimoji="1" lang="en-US" sz="900" b="1">
                <a:solidFill>
                  <a:srgbClr val="000000"/>
                </a:solidFill>
                <a:latin typeface="Times New Roman" charset="0"/>
              </a:rPr>
              <a:t>ACS National Meeting</a:t>
            </a:r>
          </a:p>
          <a:p>
            <a:pPr algn="ctr" eaLnBrk="1" hangingPunct="1">
              <a:defRPr/>
            </a:pPr>
            <a:r>
              <a:rPr kumimoji="1" lang="en-US" sz="900" b="1">
                <a:solidFill>
                  <a:srgbClr val="000000"/>
                </a:solidFill>
                <a:latin typeface="Times New Roman" charset="0"/>
              </a:rPr>
              <a:t>April 20, 2010</a:t>
            </a:r>
          </a:p>
        </p:txBody>
      </p:sp>
      <p:sp>
        <p:nvSpPr>
          <p:cNvPr id="123916" name="Line 12"/>
          <p:cNvSpPr>
            <a:spLocks noChangeShapeType="1"/>
          </p:cNvSpPr>
          <p:nvPr/>
        </p:nvSpPr>
        <p:spPr bwMode="auto">
          <a:xfrm flipV="1">
            <a:off x="609600" y="1905000"/>
            <a:ext cx="2438400" cy="175260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 name="Espace réservé du pied de page 1"/>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11005899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026"/>
          <p:cNvSpPr>
            <a:spLocks noGrp="1" noChangeArrowheads="1"/>
          </p:cNvSpPr>
          <p:nvPr>
            <p:ph type="title"/>
          </p:nvPr>
        </p:nvSpPr>
        <p:spPr>
          <a:xfrm>
            <a:off x="457200" y="762000"/>
            <a:ext cx="8534400" cy="1143000"/>
          </a:xfrm>
          <a:extLst>
            <a:ext uri="{AF507438-7753-43e0-B8FC-AC1667EBCBE1}">
              <a14:hiddenEffects xmlns:a14="http://schemas.microsoft.com/office/drawing/2010/main">
                <a:effectLst>
                  <a:outerShdw blurRad="63500" dist="63500" dir="2700000" algn="ctr" rotWithShape="0">
                    <a:srgbClr val="000000">
                      <a:alpha val="74998"/>
                    </a:srgbClr>
                  </a:outerShdw>
                </a:effectLst>
              </a14:hiddenEffects>
            </a:ext>
          </a:extLst>
        </p:spPr>
        <p:txBody>
          <a:bodyPr/>
          <a:lstStyle/>
          <a:p>
            <a:pPr>
              <a:defRPr/>
            </a:pPr>
            <a:r>
              <a:rPr lang="fr-FR" sz="3600" dirty="0" smtClean="0">
                <a:solidFill>
                  <a:srgbClr val="FFFF00"/>
                </a:solidFill>
                <a:latin typeface="Gill Sans" charset="0"/>
                <a:ea typeface="ＭＳ Ｐゴシック" charset="0"/>
                <a:cs typeface="ＭＳ Ｐゴシック" charset="0"/>
              </a:rPr>
              <a:t>L</a:t>
            </a:r>
            <a:r>
              <a:rPr lang="en-US" sz="3600" dirty="0" smtClean="0">
                <a:solidFill>
                  <a:srgbClr val="FFFF00"/>
                </a:solidFill>
                <a:latin typeface="Gill Sans" charset="0"/>
                <a:ea typeface="ＭＳ Ｐゴシック" charset="0"/>
                <a:cs typeface="ＭＳ Ｐゴシック" charset="0"/>
              </a:rPr>
              <a:t>e </a:t>
            </a:r>
            <a:r>
              <a:rPr lang="en-US" sz="3600" dirty="0" err="1" smtClean="0">
                <a:solidFill>
                  <a:srgbClr val="FFFF00"/>
                </a:solidFill>
                <a:latin typeface="Gill Sans" charset="0"/>
                <a:ea typeface="ＭＳ Ｐゴシック" charset="0"/>
                <a:cs typeface="ＭＳ Ｐゴシック" charset="0"/>
              </a:rPr>
              <a:t>langage</a:t>
            </a:r>
            <a:r>
              <a:rPr lang="en-US" sz="3600" dirty="0" smtClean="0">
                <a:solidFill>
                  <a:srgbClr val="FFFF00"/>
                </a:solidFill>
                <a:latin typeface="Gill Sans" charset="0"/>
                <a:ea typeface="ＭＳ Ｐゴシック" charset="0"/>
                <a:cs typeface="ＭＳ Ｐゴシック" charset="0"/>
              </a:rPr>
              <a:t> du corps </a:t>
            </a:r>
            <a:r>
              <a:rPr lang="en-US" sz="3600" dirty="0" err="1" smtClean="0">
                <a:solidFill>
                  <a:srgbClr val="FFFF00"/>
                </a:solidFill>
                <a:latin typeface="Gill Sans" charset="0"/>
                <a:ea typeface="ＭＳ Ｐゴシック" charset="0"/>
                <a:cs typeface="ＭＳ Ｐゴシック" charset="0"/>
              </a:rPr>
              <a:t>intervient</a:t>
            </a:r>
            <a:r>
              <a:rPr lang="en-US" sz="3600" dirty="0" smtClean="0">
                <a:solidFill>
                  <a:srgbClr val="FFFF00"/>
                </a:solidFill>
                <a:latin typeface="Gill Sans" charset="0"/>
                <a:ea typeface="ＭＳ Ｐゴシック" charset="0"/>
                <a:cs typeface="ＭＳ Ｐゴシック" charset="0"/>
              </a:rPr>
              <a:t> </a:t>
            </a:r>
            <a:br>
              <a:rPr lang="en-US" sz="3600" dirty="0" smtClean="0">
                <a:solidFill>
                  <a:srgbClr val="FFFF00"/>
                </a:solidFill>
                <a:latin typeface="Gill Sans" charset="0"/>
                <a:ea typeface="ＭＳ Ｐゴシック" charset="0"/>
                <a:cs typeface="ＭＳ Ｐゴシック" charset="0"/>
              </a:rPr>
            </a:br>
            <a:r>
              <a:rPr lang="en-US" sz="3600" dirty="0" err="1" smtClean="0">
                <a:solidFill>
                  <a:srgbClr val="FFFF00"/>
                </a:solidFill>
                <a:latin typeface="Gill Sans" charset="0"/>
                <a:ea typeface="ＭＳ Ｐゴシック" charset="0"/>
                <a:cs typeface="ＭＳ Ｐゴシック" charset="0"/>
              </a:rPr>
              <a:t>dans</a:t>
            </a:r>
            <a:r>
              <a:rPr lang="en-US" sz="3600" dirty="0" smtClean="0">
                <a:solidFill>
                  <a:srgbClr val="FFFF00"/>
                </a:solidFill>
                <a:latin typeface="Gill Sans" charset="0"/>
                <a:ea typeface="ＭＳ Ｐゴシック" charset="0"/>
                <a:cs typeface="ＭＳ Ｐゴシック" charset="0"/>
              </a:rPr>
              <a:t> </a:t>
            </a:r>
            <a:r>
              <a:rPr lang="en-US" sz="3600" dirty="0" err="1">
                <a:solidFill>
                  <a:srgbClr val="FFFF00"/>
                </a:solidFill>
                <a:latin typeface="Gill Sans" charset="0"/>
                <a:ea typeface="ＭＳ Ｐゴシック" charset="0"/>
                <a:cs typeface="ＭＳ Ｐゴシック" charset="0"/>
              </a:rPr>
              <a:t>u</a:t>
            </a:r>
            <a:r>
              <a:rPr lang="en-US" sz="3600" dirty="0" err="1" smtClean="0">
                <a:solidFill>
                  <a:srgbClr val="FFFF00"/>
                </a:solidFill>
                <a:latin typeface="Gill Sans" charset="0"/>
                <a:ea typeface="ＭＳ Ｐゴシック" charset="0"/>
                <a:cs typeface="ＭＳ Ｐゴシック" charset="0"/>
              </a:rPr>
              <a:t>ne</a:t>
            </a:r>
            <a:r>
              <a:rPr lang="en-US" sz="3600" dirty="0" smtClean="0">
                <a:solidFill>
                  <a:srgbClr val="FFFF00"/>
                </a:solidFill>
                <a:latin typeface="Gill Sans" charset="0"/>
                <a:ea typeface="ＭＳ Ｐゴシック" charset="0"/>
                <a:cs typeface="ＭＳ Ｐゴシック" charset="0"/>
              </a:rPr>
              <a:t> communication </a:t>
            </a:r>
            <a:r>
              <a:rPr lang="en-US" sz="3600" dirty="0" err="1" smtClean="0">
                <a:solidFill>
                  <a:srgbClr val="FFFF00"/>
                </a:solidFill>
                <a:latin typeface="Gill Sans" charset="0"/>
                <a:ea typeface="ＭＳ Ｐゴシック" charset="0"/>
                <a:cs typeface="ＭＳ Ｐゴシック" charset="0"/>
              </a:rPr>
              <a:t>efficace</a:t>
            </a:r>
            <a:r>
              <a:rPr lang="en-US" sz="3600" dirty="0" smtClean="0">
                <a:solidFill>
                  <a:srgbClr val="FFFF00"/>
                </a:solidFill>
                <a:latin typeface="Gill Sans" charset="0"/>
                <a:ea typeface="ＭＳ Ｐゴシック" charset="0"/>
                <a:cs typeface="ＭＳ Ｐゴシック" charset="0"/>
              </a:rPr>
              <a:t> </a:t>
            </a:r>
            <a:r>
              <a:rPr lang="en-US" sz="3600" dirty="0">
                <a:solidFill>
                  <a:srgbClr val="FFFF00"/>
                </a:solidFill>
                <a:latin typeface="Gill Sans" charset="0"/>
                <a:ea typeface="ＭＳ Ｐゴシック" charset="0"/>
                <a:cs typeface="ＭＳ Ｐゴシック" charset="0"/>
              </a:rPr>
              <a:t/>
            </a:r>
            <a:br>
              <a:rPr lang="en-US" sz="3600" dirty="0">
                <a:solidFill>
                  <a:srgbClr val="FFFF00"/>
                </a:solidFill>
                <a:latin typeface="Gill Sans" charset="0"/>
                <a:ea typeface="ＭＳ Ｐゴシック" charset="0"/>
                <a:cs typeface="ＭＳ Ｐゴシック" charset="0"/>
              </a:rPr>
            </a:br>
            <a:r>
              <a:rPr lang="en-US" sz="3600" dirty="0">
                <a:solidFill>
                  <a:srgbClr val="FFFF00"/>
                </a:solidFill>
                <a:latin typeface="Gill Sans" charset="0"/>
                <a:ea typeface="ＭＳ Ｐゴシック" charset="0"/>
                <a:cs typeface="ＭＳ Ｐゴシック" charset="0"/>
              </a:rPr>
              <a:t/>
            </a:r>
            <a:br>
              <a:rPr lang="en-US" sz="3600" dirty="0">
                <a:solidFill>
                  <a:srgbClr val="FFFF00"/>
                </a:solidFill>
                <a:latin typeface="Gill Sans" charset="0"/>
                <a:ea typeface="ＭＳ Ｐゴシック" charset="0"/>
                <a:cs typeface="ＭＳ Ｐゴシック" charset="0"/>
              </a:rPr>
            </a:br>
            <a:endParaRPr lang="en-US" sz="4000" b="1" dirty="0">
              <a:solidFill>
                <a:srgbClr val="FFFF00"/>
              </a:solidFill>
              <a:latin typeface="Gill Sans" charset="0"/>
              <a:ea typeface="ＭＳ Ｐゴシック" charset="0"/>
              <a:cs typeface="ＭＳ Ｐゴシック" charset="0"/>
            </a:endParaRPr>
          </a:p>
        </p:txBody>
      </p:sp>
      <p:sp>
        <p:nvSpPr>
          <p:cNvPr id="88067" name="Rectangle 1027"/>
          <p:cNvSpPr>
            <a:spLocks noGrp="1" noChangeArrowheads="1"/>
          </p:cNvSpPr>
          <p:nvPr>
            <p:ph type="body" idx="1"/>
          </p:nvPr>
        </p:nvSpPr>
        <p:spPr>
          <a:xfrm>
            <a:off x="1905000" y="1295400"/>
            <a:ext cx="5334000" cy="2743200"/>
          </a:xfrm>
          <a:effectLst>
            <a:outerShdw blurRad="63500" dist="63500" dir="2700000" algn="ctr" rotWithShape="0">
              <a:srgbClr val="000000">
                <a:alpha val="74998"/>
              </a:srgbClr>
            </a:outerShdw>
          </a:effectLst>
        </p:spPr>
        <p:txBody>
          <a:bodyPr/>
          <a:lstStyle/>
          <a:p>
            <a:pPr>
              <a:lnSpc>
                <a:spcPct val="90000"/>
              </a:lnSpc>
              <a:spcBef>
                <a:spcPct val="40000"/>
              </a:spcBef>
              <a:buClr>
                <a:srgbClr val="E5B421"/>
              </a:buClr>
              <a:buSzPct val="120000"/>
              <a:buFont typeface="Times" charset="0"/>
              <a:buNone/>
              <a:defRPr/>
            </a:pPr>
            <a:r>
              <a:rPr lang="en-US" sz="2800" i="1">
                <a:solidFill>
                  <a:schemeClr val="tx2"/>
                </a:solidFill>
                <a:latin typeface="Gill Sans" charset="0"/>
                <a:ea typeface="ＭＳ Ｐゴシック" charset="0"/>
                <a:cs typeface="ＭＳ Ｐゴシック" charset="0"/>
              </a:rPr>
              <a:t>		</a:t>
            </a:r>
            <a:endParaRPr lang="en-US" sz="2400">
              <a:latin typeface="Gill Sans" charset="0"/>
              <a:ea typeface="ＭＳ Ｐゴシック" charset="0"/>
              <a:cs typeface="ＭＳ Ｐゴシック" charset="0"/>
            </a:endParaRPr>
          </a:p>
        </p:txBody>
      </p:sp>
      <p:sp>
        <p:nvSpPr>
          <p:cNvPr id="88069" name="Rectangle 1029"/>
          <p:cNvSpPr>
            <a:spLocks noChangeArrowheads="1"/>
          </p:cNvSpPr>
          <p:nvPr/>
        </p:nvSpPr>
        <p:spPr bwMode="auto">
          <a:xfrm>
            <a:off x="533400" y="6253163"/>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sz="3200" b="1" i="1">
              <a:solidFill>
                <a:schemeClr val="tx2"/>
              </a:solidFill>
              <a:latin typeface="Chalkboard" charset="0"/>
            </a:endParaRPr>
          </a:p>
        </p:txBody>
      </p:sp>
      <p:sp>
        <p:nvSpPr>
          <p:cNvPr id="88070" name="Text Box 1030"/>
          <p:cNvSpPr txBox="1">
            <a:spLocks noChangeArrowheads="1"/>
          </p:cNvSpPr>
          <p:nvPr/>
        </p:nvSpPr>
        <p:spPr bwMode="auto">
          <a:xfrm>
            <a:off x="1066800" y="1447800"/>
            <a:ext cx="5257800"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buClr>
                <a:srgbClr val="FF9126"/>
              </a:buClr>
              <a:buFont typeface="Wingdings" charset="0"/>
              <a:buNone/>
              <a:defRPr/>
            </a:pPr>
            <a:r>
              <a:rPr lang="en-US" sz="3200" dirty="0" smtClean="0">
                <a:solidFill>
                  <a:srgbClr val="F0FFFF"/>
                </a:solidFill>
                <a:latin typeface="Gill Sans" charset="0"/>
              </a:rPr>
              <a:t>Plus de 93 </a:t>
            </a:r>
            <a:r>
              <a:rPr lang="en-US" sz="3200" dirty="0">
                <a:solidFill>
                  <a:srgbClr val="F0FFFF"/>
                </a:solidFill>
                <a:latin typeface="Gill Sans" charset="0"/>
              </a:rPr>
              <a:t>% </a:t>
            </a:r>
            <a:r>
              <a:rPr lang="en-US" sz="3200" dirty="0" smtClean="0">
                <a:solidFill>
                  <a:srgbClr val="F0FFFF"/>
                </a:solidFill>
                <a:latin typeface="Gill Sans" charset="0"/>
              </a:rPr>
              <a:t>de la communication </a:t>
            </a:r>
            <a:r>
              <a:rPr lang="en-US" sz="3200" dirty="0" err="1" smtClean="0">
                <a:solidFill>
                  <a:srgbClr val="F0FFFF"/>
                </a:solidFill>
                <a:latin typeface="Gill Sans" charset="0"/>
              </a:rPr>
              <a:t>est</a:t>
            </a:r>
            <a:r>
              <a:rPr lang="en-US" sz="3200" dirty="0" smtClean="0">
                <a:solidFill>
                  <a:srgbClr val="F0FFFF"/>
                </a:solidFill>
                <a:latin typeface="Gill Sans" charset="0"/>
              </a:rPr>
              <a:t> </a:t>
            </a:r>
            <a:r>
              <a:rPr lang="en-US" sz="3200" dirty="0">
                <a:solidFill>
                  <a:srgbClr val="F0FFFF"/>
                </a:solidFill>
                <a:latin typeface="Gill Sans" charset="0"/>
              </a:rPr>
              <a:t>non-</a:t>
            </a:r>
            <a:r>
              <a:rPr lang="en-US" sz="3200" dirty="0" err="1" smtClean="0">
                <a:solidFill>
                  <a:srgbClr val="F0FFFF"/>
                </a:solidFill>
                <a:latin typeface="Gill Sans" charset="0"/>
              </a:rPr>
              <a:t>verbale</a:t>
            </a:r>
            <a:r>
              <a:rPr lang="en-US" sz="3200" dirty="0" smtClean="0">
                <a:solidFill>
                  <a:srgbClr val="F0FFFF"/>
                </a:solidFill>
                <a:latin typeface="Gill Sans" charset="0"/>
              </a:rPr>
              <a:t>.</a:t>
            </a:r>
            <a:endParaRPr lang="en-US" sz="3200" dirty="0">
              <a:solidFill>
                <a:srgbClr val="F0FFFF"/>
              </a:solidFill>
              <a:latin typeface="Gill Sans" charset="0"/>
            </a:endParaRPr>
          </a:p>
          <a:p>
            <a:pPr eaLnBrk="1" hangingPunct="1">
              <a:buClr>
                <a:srgbClr val="FF9126"/>
              </a:buClr>
              <a:buFont typeface="Wingdings" charset="0"/>
              <a:buNone/>
              <a:defRPr/>
            </a:pPr>
            <a:endParaRPr lang="en-US" sz="3200" dirty="0">
              <a:solidFill>
                <a:srgbClr val="F0FFFF"/>
              </a:solidFill>
              <a:latin typeface="Gill Sans" charset="0"/>
            </a:endParaRPr>
          </a:p>
          <a:p>
            <a:pPr eaLnBrk="1" hangingPunct="1">
              <a:buClr>
                <a:srgbClr val="FF9126"/>
              </a:buClr>
              <a:buFont typeface="Wingdings" charset="0"/>
              <a:buNone/>
              <a:defRPr/>
            </a:pPr>
            <a:endParaRPr lang="en-US" sz="3200" dirty="0">
              <a:solidFill>
                <a:srgbClr val="F0FFFF"/>
              </a:solidFill>
              <a:latin typeface="Gill Sans" charset="0"/>
            </a:endParaRPr>
          </a:p>
          <a:p>
            <a:pPr eaLnBrk="1" hangingPunct="1">
              <a:buClr>
                <a:srgbClr val="FF9126"/>
              </a:buClr>
              <a:buFont typeface="Wingdings" charset="0"/>
              <a:buNone/>
              <a:defRPr/>
            </a:pPr>
            <a:r>
              <a:rPr lang="fr-FR" sz="3200" dirty="0" smtClean="0">
                <a:solidFill>
                  <a:srgbClr val="F0FFFF"/>
                </a:solidFill>
                <a:latin typeface="Gill Sans" charset="0"/>
              </a:rPr>
              <a:t>C</a:t>
            </a:r>
            <a:r>
              <a:rPr lang="en-US" sz="3200" dirty="0" smtClean="0">
                <a:solidFill>
                  <a:srgbClr val="F0FFFF"/>
                </a:solidFill>
                <a:latin typeface="Gill Sans" charset="0"/>
              </a:rPr>
              <a:t>e </a:t>
            </a:r>
            <a:r>
              <a:rPr lang="en-US" sz="3200" dirty="0" err="1" smtClean="0">
                <a:solidFill>
                  <a:srgbClr val="F0FFFF"/>
                </a:solidFill>
                <a:latin typeface="Gill Sans" charset="0"/>
              </a:rPr>
              <a:t>sont</a:t>
            </a:r>
            <a:r>
              <a:rPr lang="en-US" sz="3200" dirty="0" smtClean="0">
                <a:solidFill>
                  <a:srgbClr val="F0FFFF"/>
                </a:solidFill>
                <a:latin typeface="Gill Sans" charset="0"/>
              </a:rPr>
              <a:t> les </a:t>
            </a:r>
            <a:r>
              <a:rPr lang="en-US" sz="3200" dirty="0" err="1" smtClean="0">
                <a:solidFill>
                  <a:srgbClr val="F0FFFF"/>
                </a:solidFill>
                <a:latin typeface="Gill Sans" charset="0"/>
              </a:rPr>
              <a:t>yeux</a:t>
            </a:r>
            <a:r>
              <a:rPr lang="en-US" sz="3200" dirty="0" smtClean="0">
                <a:solidFill>
                  <a:srgbClr val="F0FFFF"/>
                </a:solidFill>
                <a:latin typeface="Gill Sans" charset="0"/>
              </a:rPr>
              <a:t> qui </a:t>
            </a:r>
            <a:r>
              <a:rPr lang="en-US" sz="3200" dirty="0" err="1" smtClean="0">
                <a:solidFill>
                  <a:srgbClr val="F0FFFF"/>
                </a:solidFill>
                <a:latin typeface="Gill Sans" charset="0"/>
              </a:rPr>
              <a:t>communiquent</a:t>
            </a:r>
            <a:r>
              <a:rPr lang="en-US" sz="3200" dirty="0" smtClean="0">
                <a:solidFill>
                  <a:srgbClr val="F0FFFF"/>
                </a:solidFill>
                <a:latin typeface="Gill Sans" charset="0"/>
              </a:rPr>
              <a:t> le plus plus </a:t>
            </a:r>
            <a:r>
              <a:rPr lang="en-US" sz="3200" dirty="0" err="1" smtClean="0">
                <a:solidFill>
                  <a:srgbClr val="F0FFFF"/>
                </a:solidFill>
                <a:latin typeface="Gill Sans" charset="0"/>
              </a:rPr>
              <a:t>que</a:t>
            </a:r>
            <a:r>
              <a:rPr lang="en-US" sz="3200" dirty="0" smtClean="0">
                <a:solidFill>
                  <a:srgbClr val="F0FFFF"/>
                </a:solidFill>
                <a:latin typeface="Gill Sans" charset="0"/>
              </a:rPr>
              <a:t> </a:t>
            </a:r>
            <a:r>
              <a:rPr lang="en-US" sz="3200" dirty="0" err="1" smtClean="0">
                <a:solidFill>
                  <a:srgbClr val="F0FFFF"/>
                </a:solidFill>
                <a:latin typeface="Gill Sans" charset="0"/>
              </a:rPr>
              <a:t>toute</a:t>
            </a:r>
            <a:r>
              <a:rPr lang="en-US" sz="3200" dirty="0" smtClean="0">
                <a:solidFill>
                  <a:srgbClr val="F0FFFF"/>
                </a:solidFill>
                <a:latin typeface="Gill Sans" charset="0"/>
              </a:rPr>
              <a:t> </a:t>
            </a:r>
            <a:r>
              <a:rPr lang="en-US" sz="3200" dirty="0" err="1" smtClean="0">
                <a:solidFill>
                  <a:srgbClr val="F0FFFF"/>
                </a:solidFill>
                <a:latin typeface="Gill Sans" charset="0"/>
              </a:rPr>
              <a:t>autre</a:t>
            </a:r>
            <a:r>
              <a:rPr lang="en-US" sz="3200" dirty="0" smtClean="0">
                <a:solidFill>
                  <a:srgbClr val="F0FFFF"/>
                </a:solidFill>
                <a:latin typeface="Gill Sans" charset="0"/>
              </a:rPr>
              <a:t> </a:t>
            </a:r>
            <a:r>
              <a:rPr lang="en-US" sz="3200" dirty="0" err="1" smtClean="0">
                <a:solidFill>
                  <a:srgbClr val="F0FFFF"/>
                </a:solidFill>
                <a:latin typeface="Gill Sans" charset="0"/>
              </a:rPr>
              <a:t>partie</a:t>
            </a:r>
            <a:r>
              <a:rPr lang="en-US" sz="3200" dirty="0" smtClean="0">
                <a:solidFill>
                  <a:srgbClr val="F0FFFF"/>
                </a:solidFill>
                <a:latin typeface="Gill Sans" charset="0"/>
              </a:rPr>
              <a:t> de </a:t>
            </a:r>
            <a:r>
              <a:rPr lang="en-US" sz="3200" dirty="0" err="1" smtClean="0">
                <a:solidFill>
                  <a:srgbClr val="F0FFFF"/>
                </a:solidFill>
                <a:latin typeface="Gill Sans" charset="0"/>
              </a:rPr>
              <a:t>l’anatomie</a:t>
            </a:r>
            <a:r>
              <a:rPr lang="en-US" sz="3200" dirty="0" smtClean="0">
                <a:solidFill>
                  <a:srgbClr val="F0FFFF"/>
                </a:solidFill>
                <a:latin typeface="Gill Sans" charset="0"/>
              </a:rPr>
              <a:t> </a:t>
            </a:r>
            <a:r>
              <a:rPr lang="en-US" sz="3200" dirty="0" err="1" smtClean="0">
                <a:solidFill>
                  <a:srgbClr val="F0FFFF"/>
                </a:solidFill>
                <a:latin typeface="Gill Sans" charset="0"/>
              </a:rPr>
              <a:t>humaine</a:t>
            </a:r>
            <a:endParaRPr lang="en-US" sz="1300" dirty="0">
              <a:solidFill>
                <a:srgbClr val="000000"/>
              </a:solidFill>
              <a:latin typeface="Verdana" charset="0"/>
            </a:endParaRPr>
          </a:p>
          <a:p>
            <a:pPr eaLnBrk="1" hangingPunct="1">
              <a:defRPr/>
            </a:pPr>
            <a:endParaRPr lang="en-US" b="1" dirty="0">
              <a:latin typeface="Times New Roman" charset="0"/>
            </a:endParaRPr>
          </a:p>
        </p:txBody>
      </p:sp>
      <p:pic>
        <p:nvPicPr>
          <p:cNvPr id="88071" name="Picture 10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295400"/>
            <a:ext cx="1901825"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Espace réservé du pied de page 1"/>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331366638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ChangeArrowheads="1"/>
          </p:cNvSpPr>
          <p:nvPr/>
        </p:nvSpPr>
        <p:spPr bwMode="auto">
          <a:xfrm>
            <a:off x="533400" y="6253163"/>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sz="3200" b="1" i="1">
              <a:solidFill>
                <a:schemeClr val="tx2"/>
              </a:solidFill>
              <a:latin typeface="Chalkboard" charset="0"/>
            </a:endParaRPr>
          </a:p>
        </p:txBody>
      </p:sp>
      <p:sp>
        <p:nvSpPr>
          <p:cNvPr id="125955" name="Text Box 3"/>
          <p:cNvSpPr txBox="1">
            <a:spLocks noChangeArrowheads="1"/>
          </p:cNvSpPr>
          <p:nvPr/>
        </p:nvSpPr>
        <p:spPr bwMode="auto">
          <a:xfrm>
            <a:off x="319088" y="1828800"/>
            <a:ext cx="8505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06400" indent="-406400">
              <a:defRPr sz="2400">
                <a:solidFill>
                  <a:schemeClr val="tx1"/>
                </a:solidFill>
                <a:latin typeface="Arial" charset="0"/>
                <a:ea typeface="ＭＳ Ｐゴシック" charset="0"/>
                <a:cs typeface="ＭＳ Ｐゴシック" charset="0"/>
              </a:defRPr>
            </a:lvl1pPr>
            <a:lvl2pPr marL="5715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endParaRPr lang="en-US" smtClean="0">
              <a:latin typeface="Comic Sans MS" charset="0"/>
            </a:endParaRPr>
          </a:p>
        </p:txBody>
      </p:sp>
      <p:sp>
        <p:nvSpPr>
          <p:cNvPr id="125956" name="Rectangle 4"/>
          <p:cNvSpPr>
            <a:spLocks noGrp="1" noChangeArrowheads="1"/>
          </p:cNvSpPr>
          <p:nvPr>
            <p:ph type="title"/>
          </p:nvPr>
        </p:nvSpPr>
        <p:spPr>
          <a:xfrm>
            <a:off x="228600" y="274638"/>
            <a:ext cx="8686800" cy="11430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sz="3200" dirty="0" smtClean="0">
                <a:solidFill>
                  <a:srgbClr val="FFFF00"/>
                </a:solidFill>
                <a:latin typeface="Gill Sans" charset="0"/>
                <a:ea typeface="ＭＳ Ｐゴシック" charset="0"/>
                <a:cs typeface="ＭＳ Ｐゴシック" charset="0"/>
              </a:rPr>
              <a:t>La </a:t>
            </a:r>
            <a:r>
              <a:rPr lang="en-US" sz="3200" dirty="0" err="1" smtClean="0">
                <a:solidFill>
                  <a:srgbClr val="FFFF00"/>
                </a:solidFill>
                <a:latin typeface="Gill Sans" charset="0"/>
                <a:ea typeface="ＭＳ Ｐゴシック" charset="0"/>
                <a:cs typeface="ＭＳ Ｐゴシック" charset="0"/>
              </a:rPr>
              <a:t>diapo</a:t>
            </a:r>
            <a:r>
              <a:rPr lang="en-US" sz="3200" dirty="0" smtClean="0">
                <a:solidFill>
                  <a:srgbClr val="FFFF00"/>
                </a:solidFill>
                <a:latin typeface="Gill Sans" charset="0"/>
                <a:ea typeface="ＭＳ Ｐゴシック" charset="0"/>
                <a:cs typeface="ＭＳ Ｐゴシック" charset="0"/>
              </a:rPr>
              <a:t> pour un </a:t>
            </a:r>
            <a:r>
              <a:rPr lang="en-US" sz="3200" dirty="0" err="1" smtClean="0">
                <a:solidFill>
                  <a:srgbClr val="FFFF00"/>
                </a:solidFill>
                <a:latin typeface="Gill Sans" charset="0"/>
                <a:ea typeface="ＭＳ Ｐゴシック" charset="0"/>
                <a:cs typeface="ＭＳ Ｐゴシック" charset="0"/>
              </a:rPr>
              <a:t>aperçu</a:t>
            </a:r>
            <a:r>
              <a:rPr lang="en-US" sz="3200" dirty="0" smtClean="0">
                <a:solidFill>
                  <a:srgbClr val="FFFF00"/>
                </a:solidFill>
                <a:latin typeface="Gill Sans" charset="0"/>
                <a:ea typeface="ＭＳ Ｐゴシック" charset="0"/>
                <a:cs typeface="ＭＳ Ｐゴシック" charset="0"/>
              </a:rPr>
              <a:t> </a:t>
            </a:r>
            <a:r>
              <a:rPr lang="en-US" sz="3200" dirty="0" err="1" smtClean="0">
                <a:solidFill>
                  <a:srgbClr val="FFFF00"/>
                </a:solidFill>
                <a:latin typeface="Gill Sans" charset="0"/>
                <a:ea typeface="ＭＳ Ｐゴシック" charset="0"/>
                <a:cs typeface="ＭＳ Ｐゴシック" charset="0"/>
              </a:rPr>
              <a:t>doit</a:t>
            </a:r>
            <a:r>
              <a:rPr lang="en-US" sz="3200" dirty="0" smtClean="0">
                <a:solidFill>
                  <a:srgbClr val="FFFF00"/>
                </a:solidFill>
                <a:latin typeface="Gill Sans" charset="0"/>
                <a:ea typeface="ＭＳ Ｐゴシック" charset="0"/>
                <a:cs typeface="ＭＳ Ｐゴシック" charset="0"/>
              </a:rPr>
              <a:t> </a:t>
            </a:r>
            <a:r>
              <a:rPr lang="en-US" sz="3200" dirty="0" err="1" smtClean="0">
                <a:solidFill>
                  <a:srgbClr val="FFFF00"/>
                </a:solidFill>
                <a:latin typeface="Gill Sans" charset="0"/>
                <a:ea typeface="ＭＳ Ｐゴシック" charset="0"/>
                <a:cs typeface="ＭＳ Ｐゴシック" charset="0"/>
              </a:rPr>
              <a:t>être</a:t>
            </a:r>
            <a:r>
              <a:rPr lang="en-US" sz="3200" dirty="0" smtClean="0">
                <a:solidFill>
                  <a:srgbClr val="FFFF00"/>
                </a:solidFill>
                <a:latin typeface="Gill Sans" charset="0"/>
                <a:ea typeface="ＭＳ Ｐゴシック" charset="0"/>
                <a:cs typeface="ＭＳ Ｐゴシック" charset="0"/>
              </a:rPr>
              <a:t> </a:t>
            </a:r>
            <a:br>
              <a:rPr lang="en-US" sz="3200" dirty="0" smtClean="0">
                <a:solidFill>
                  <a:srgbClr val="FFFF00"/>
                </a:solidFill>
                <a:latin typeface="Gill Sans" charset="0"/>
                <a:ea typeface="ＭＳ Ｐゴシック" charset="0"/>
                <a:cs typeface="ＭＳ Ｐゴシック" charset="0"/>
              </a:rPr>
            </a:br>
            <a:r>
              <a:rPr lang="en-US" sz="3200" dirty="0" err="1" smtClean="0">
                <a:solidFill>
                  <a:srgbClr val="FFFF00"/>
                </a:solidFill>
                <a:latin typeface="Gill Sans" charset="0"/>
                <a:ea typeface="ＭＳ Ｐゴシック" charset="0"/>
                <a:cs typeface="ＭＳ Ｐゴシック" charset="0"/>
              </a:rPr>
              <a:t>visuelle</a:t>
            </a:r>
            <a:r>
              <a:rPr lang="en-US" sz="3200" dirty="0" smtClean="0">
                <a:solidFill>
                  <a:srgbClr val="FFFF00"/>
                </a:solidFill>
                <a:latin typeface="Gill Sans" charset="0"/>
                <a:ea typeface="ＭＳ Ｐゴシック" charset="0"/>
                <a:cs typeface="ＭＳ Ｐゴシック" charset="0"/>
              </a:rPr>
              <a:t> </a:t>
            </a:r>
            <a:endParaRPr lang="en-US" sz="4000" dirty="0">
              <a:solidFill>
                <a:srgbClr val="FFFF00"/>
              </a:solidFill>
              <a:latin typeface="Arial" charset="0"/>
              <a:ea typeface="ＭＳ Ｐゴシック" charset="0"/>
              <a:cs typeface="ＭＳ Ｐゴシック" charset="0"/>
            </a:endParaRPr>
          </a:p>
        </p:txBody>
      </p:sp>
      <p:sp>
        <p:nvSpPr>
          <p:cNvPr id="125957" name="Rectangle 5"/>
          <p:cNvSpPr>
            <a:spLocks noChangeArrowheads="1"/>
          </p:cNvSpPr>
          <p:nvPr/>
        </p:nvSpPr>
        <p:spPr bwMode="auto">
          <a:xfrm>
            <a:off x="2590800" y="1752600"/>
            <a:ext cx="5029200" cy="3657600"/>
          </a:xfrm>
          <a:prstGeom prst="rect">
            <a:avLst/>
          </a:prstGeom>
          <a:solidFill>
            <a:srgbClr val="F9FFFD"/>
          </a:solidFill>
          <a:ln w="12700" cap="sq">
            <a:solidFill>
              <a:srgbClr val="000000"/>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b="1">
              <a:latin typeface="Times New Roman" charset="0"/>
            </a:endParaRPr>
          </a:p>
        </p:txBody>
      </p:sp>
      <p:grpSp>
        <p:nvGrpSpPr>
          <p:cNvPr id="114693" name="Group 6"/>
          <p:cNvGrpSpPr>
            <a:grpSpLocks/>
          </p:cNvGrpSpPr>
          <p:nvPr/>
        </p:nvGrpSpPr>
        <p:grpSpPr bwMode="auto">
          <a:xfrm>
            <a:off x="2819400" y="2062163"/>
            <a:ext cx="4191000" cy="3036887"/>
            <a:chOff x="2160" y="692"/>
            <a:chExt cx="4560" cy="3552"/>
          </a:xfrm>
        </p:grpSpPr>
        <p:grpSp>
          <p:nvGrpSpPr>
            <p:cNvPr id="114695" name="Group 11"/>
            <p:cNvGrpSpPr>
              <a:grpSpLocks/>
            </p:cNvGrpSpPr>
            <p:nvPr/>
          </p:nvGrpSpPr>
          <p:grpSpPr bwMode="auto">
            <a:xfrm>
              <a:off x="2160" y="692"/>
              <a:ext cx="2544" cy="1109"/>
              <a:chOff x="381000" y="1246188"/>
              <a:chExt cx="4038600" cy="1760537"/>
            </a:xfrm>
          </p:grpSpPr>
          <p:sp>
            <p:nvSpPr>
              <p:cNvPr id="114702" name="Rectangle 2"/>
              <p:cNvSpPr>
                <a:spLocks noChangeArrowheads="1"/>
              </p:cNvSpPr>
              <p:nvPr/>
            </p:nvSpPr>
            <p:spPr bwMode="auto">
              <a:xfrm>
                <a:off x="3227388" y="1892300"/>
                <a:ext cx="1192212" cy="1114425"/>
              </a:xfrm>
              <a:prstGeom prst="rect">
                <a:avLst/>
              </a:prstGeom>
              <a:solidFill>
                <a:srgbClr val="189A6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63500" tIns="25400" rIns="63500" bIns="25400">
                <a:spAutoFit/>
              </a:bodyPr>
              <a:lstStyle/>
              <a:p>
                <a:r>
                  <a:rPr lang="en-US" sz="1800" b="1">
                    <a:solidFill>
                      <a:srgbClr val="000099"/>
                    </a:solidFill>
                    <a:latin typeface="Calibri" charset="0"/>
                  </a:rPr>
                  <a:t>Topic 1</a:t>
                </a:r>
              </a:p>
            </p:txBody>
          </p:sp>
          <p:sp>
            <p:nvSpPr>
              <p:cNvPr id="114703" name="Rectangle 3"/>
              <p:cNvSpPr>
                <a:spLocks noChangeArrowheads="1"/>
              </p:cNvSpPr>
              <p:nvPr/>
            </p:nvSpPr>
            <p:spPr bwMode="auto">
              <a:xfrm>
                <a:off x="381000" y="1246188"/>
                <a:ext cx="2668588" cy="1719262"/>
              </a:xfrm>
              <a:prstGeom prst="rect">
                <a:avLst/>
              </a:prstGeom>
              <a:solidFill>
                <a:srgbClr val="189A61"/>
              </a:solidFill>
              <a:ln w="9525">
                <a:solidFill>
                  <a:srgbClr val="000000"/>
                </a:solidFill>
                <a:miter lim="800000"/>
                <a:headEnd/>
                <a:tailEnd/>
              </a:ln>
            </p:spPr>
            <p:txBody>
              <a:bodyPr anchor="ctr">
                <a:spAutoFit/>
              </a:bodyPr>
              <a:lstStyle/>
              <a:p>
                <a:pPr algn="ctr"/>
                <a:r>
                  <a:rPr lang="en-US" sz="1800">
                    <a:solidFill>
                      <a:srgbClr val="EAEAEA"/>
                    </a:solidFill>
                    <a:latin typeface="Calibri" charset="0"/>
                  </a:rPr>
                  <a:t>Image for</a:t>
                </a:r>
              </a:p>
              <a:p>
                <a:pPr algn="ctr"/>
                <a:r>
                  <a:rPr lang="en-US" sz="1800">
                    <a:solidFill>
                      <a:srgbClr val="EAEAEA"/>
                    </a:solidFill>
                    <a:latin typeface="Calibri" charset="0"/>
                  </a:rPr>
                  <a:t>Topic 1</a:t>
                </a:r>
              </a:p>
              <a:p>
                <a:pPr algn="ctr"/>
                <a:endParaRPr lang="en-US" sz="1800">
                  <a:latin typeface="Calibri" charset="0"/>
                </a:endParaRPr>
              </a:p>
            </p:txBody>
          </p:sp>
        </p:grpSp>
        <p:grpSp>
          <p:nvGrpSpPr>
            <p:cNvPr id="114696" name="Group 10"/>
            <p:cNvGrpSpPr>
              <a:grpSpLocks/>
            </p:cNvGrpSpPr>
            <p:nvPr/>
          </p:nvGrpSpPr>
          <p:grpSpPr bwMode="auto">
            <a:xfrm>
              <a:off x="3065" y="1910"/>
              <a:ext cx="2670" cy="1111"/>
              <a:chOff x="1066800" y="3059113"/>
              <a:chExt cx="4238625" cy="1763712"/>
            </a:xfrm>
          </p:grpSpPr>
          <p:sp>
            <p:nvSpPr>
              <p:cNvPr id="114700" name="Rectangle 4"/>
              <p:cNvSpPr>
                <a:spLocks noChangeArrowheads="1"/>
              </p:cNvSpPr>
              <p:nvPr/>
            </p:nvSpPr>
            <p:spPr bwMode="auto">
              <a:xfrm>
                <a:off x="4116388" y="3708400"/>
                <a:ext cx="1189037" cy="1114425"/>
              </a:xfrm>
              <a:prstGeom prst="rect">
                <a:avLst/>
              </a:prstGeom>
              <a:solidFill>
                <a:srgbClr val="189A6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63500" tIns="25400" rIns="63500" bIns="25400">
                <a:spAutoFit/>
              </a:bodyPr>
              <a:lstStyle/>
              <a:p>
                <a:r>
                  <a:rPr lang="en-US" sz="1800" b="1">
                    <a:solidFill>
                      <a:srgbClr val="000099"/>
                    </a:solidFill>
                    <a:latin typeface="Calibri" charset="0"/>
                  </a:rPr>
                  <a:t>Topic 2</a:t>
                </a:r>
              </a:p>
            </p:txBody>
          </p:sp>
          <p:sp>
            <p:nvSpPr>
              <p:cNvPr id="114701" name="Rectangle 5"/>
              <p:cNvSpPr>
                <a:spLocks noChangeArrowheads="1"/>
              </p:cNvSpPr>
              <p:nvPr/>
            </p:nvSpPr>
            <p:spPr bwMode="auto">
              <a:xfrm>
                <a:off x="1066800" y="3059113"/>
                <a:ext cx="2665413" cy="1719262"/>
              </a:xfrm>
              <a:prstGeom prst="rect">
                <a:avLst/>
              </a:prstGeom>
              <a:solidFill>
                <a:srgbClr val="189A61"/>
              </a:solidFill>
              <a:ln w="9525">
                <a:solidFill>
                  <a:srgbClr val="000000"/>
                </a:solidFill>
                <a:miter lim="800000"/>
                <a:headEnd/>
                <a:tailEnd/>
              </a:ln>
            </p:spPr>
            <p:txBody>
              <a:bodyPr anchor="ctr">
                <a:spAutoFit/>
              </a:bodyPr>
              <a:lstStyle/>
              <a:p>
                <a:pPr algn="ctr"/>
                <a:r>
                  <a:rPr lang="en-US" sz="1800">
                    <a:solidFill>
                      <a:srgbClr val="EAEAEA"/>
                    </a:solidFill>
                    <a:latin typeface="Calibri" charset="0"/>
                  </a:rPr>
                  <a:t>Image for</a:t>
                </a:r>
              </a:p>
              <a:p>
                <a:pPr algn="ctr"/>
                <a:r>
                  <a:rPr lang="en-US" sz="1800">
                    <a:solidFill>
                      <a:srgbClr val="EAEAEA"/>
                    </a:solidFill>
                    <a:latin typeface="Calibri" charset="0"/>
                  </a:rPr>
                  <a:t>Topic 2</a:t>
                </a:r>
              </a:p>
              <a:p>
                <a:pPr algn="ctr"/>
                <a:endParaRPr lang="en-US" sz="1800">
                  <a:latin typeface="Calibri" charset="0"/>
                </a:endParaRPr>
              </a:p>
            </p:txBody>
          </p:sp>
        </p:grpSp>
        <p:grpSp>
          <p:nvGrpSpPr>
            <p:cNvPr id="114697" name="Group 9"/>
            <p:cNvGrpSpPr>
              <a:grpSpLocks/>
            </p:cNvGrpSpPr>
            <p:nvPr/>
          </p:nvGrpSpPr>
          <p:grpSpPr bwMode="auto">
            <a:xfrm>
              <a:off x="4096" y="3126"/>
              <a:ext cx="2624" cy="1118"/>
              <a:chOff x="2055813" y="4957763"/>
              <a:chExt cx="4165600" cy="1774825"/>
            </a:xfrm>
          </p:grpSpPr>
          <p:sp>
            <p:nvSpPr>
              <p:cNvPr id="114698" name="Rectangle 6"/>
              <p:cNvSpPr>
                <a:spLocks noChangeArrowheads="1"/>
              </p:cNvSpPr>
              <p:nvPr/>
            </p:nvSpPr>
            <p:spPr bwMode="auto">
              <a:xfrm>
                <a:off x="5029201" y="5618163"/>
                <a:ext cx="1192212" cy="1114425"/>
              </a:xfrm>
              <a:prstGeom prst="rect">
                <a:avLst/>
              </a:prstGeom>
              <a:solidFill>
                <a:srgbClr val="189A6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63500" tIns="25400" rIns="63500" bIns="25400">
                <a:spAutoFit/>
              </a:bodyPr>
              <a:lstStyle/>
              <a:p>
                <a:r>
                  <a:rPr lang="en-US" sz="1800" b="1">
                    <a:solidFill>
                      <a:srgbClr val="000099"/>
                    </a:solidFill>
                    <a:latin typeface="Calibri" charset="0"/>
                  </a:rPr>
                  <a:t>Topic 3</a:t>
                </a:r>
              </a:p>
            </p:txBody>
          </p:sp>
          <p:sp>
            <p:nvSpPr>
              <p:cNvPr id="114699" name="Rectangle 7"/>
              <p:cNvSpPr>
                <a:spLocks noChangeArrowheads="1"/>
              </p:cNvSpPr>
              <p:nvPr/>
            </p:nvSpPr>
            <p:spPr bwMode="auto">
              <a:xfrm>
                <a:off x="2055813" y="4957763"/>
                <a:ext cx="2668588" cy="1719262"/>
              </a:xfrm>
              <a:prstGeom prst="rect">
                <a:avLst/>
              </a:prstGeom>
              <a:solidFill>
                <a:srgbClr val="189A61"/>
              </a:solidFill>
              <a:ln w="9525">
                <a:solidFill>
                  <a:srgbClr val="000000"/>
                </a:solidFill>
                <a:miter lim="800000"/>
                <a:headEnd/>
                <a:tailEnd/>
              </a:ln>
            </p:spPr>
            <p:txBody>
              <a:bodyPr anchor="ctr">
                <a:spAutoFit/>
              </a:bodyPr>
              <a:lstStyle/>
              <a:p>
                <a:pPr algn="ctr"/>
                <a:r>
                  <a:rPr lang="en-US" sz="1800">
                    <a:solidFill>
                      <a:srgbClr val="EAEAEA"/>
                    </a:solidFill>
                    <a:latin typeface="Calibri" charset="0"/>
                  </a:rPr>
                  <a:t>Image for</a:t>
                </a:r>
              </a:p>
              <a:p>
                <a:pPr algn="ctr"/>
                <a:r>
                  <a:rPr lang="en-US" sz="1800">
                    <a:solidFill>
                      <a:srgbClr val="EAEAEA"/>
                    </a:solidFill>
                    <a:latin typeface="Calibri" charset="0"/>
                  </a:rPr>
                  <a:t>Topic 3</a:t>
                </a:r>
              </a:p>
              <a:p>
                <a:pPr algn="ctr"/>
                <a:endParaRPr lang="en-US" sz="1800">
                  <a:latin typeface="Calibri" charset="0"/>
                </a:endParaRPr>
              </a:p>
            </p:txBody>
          </p:sp>
        </p:grpSp>
      </p:grpSp>
      <p:sp>
        <p:nvSpPr>
          <p:cNvPr id="125968" name="Rectangle 16"/>
          <p:cNvSpPr>
            <a:spLocks noChangeArrowheads="1"/>
          </p:cNvSpPr>
          <p:nvPr/>
        </p:nvSpPr>
        <p:spPr bwMode="auto">
          <a:xfrm>
            <a:off x="457200" y="4343400"/>
            <a:ext cx="2895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endParaRPr kumimoji="1" lang="en-US" sz="2000">
              <a:solidFill>
                <a:schemeClr val="tx2"/>
              </a:solidFill>
              <a:latin typeface="Gill Sans" charset="0"/>
            </a:endParaRPr>
          </a:p>
        </p:txBody>
      </p:sp>
      <p:sp>
        <p:nvSpPr>
          <p:cNvPr id="2" name="Espace réservé du pied de page 1"/>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242101749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ChangeArrowheads="1"/>
          </p:cNvSpPr>
          <p:nvPr/>
        </p:nvSpPr>
        <p:spPr bwMode="auto">
          <a:xfrm>
            <a:off x="533400" y="6253163"/>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sz="3200" b="1" i="1">
              <a:solidFill>
                <a:schemeClr val="tx2"/>
              </a:solidFill>
              <a:latin typeface="Chalkboard" charset="0"/>
            </a:endParaRPr>
          </a:p>
        </p:txBody>
      </p:sp>
      <p:sp>
        <p:nvSpPr>
          <p:cNvPr id="128003" name="Text Box 3"/>
          <p:cNvSpPr txBox="1">
            <a:spLocks noChangeArrowheads="1"/>
          </p:cNvSpPr>
          <p:nvPr/>
        </p:nvSpPr>
        <p:spPr bwMode="auto">
          <a:xfrm>
            <a:off x="319088" y="1828800"/>
            <a:ext cx="8505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06400" indent="-406400">
              <a:defRPr sz="2400">
                <a:solidFill>
                  <a:schemeClr val="tx1"/>
                </a:solidFill>
                <a:latin typeface="Arial" charset="0"/>
                <a:ea typeface="ＭＳ Ｐゴシック" charset="0"/>
                <a:cs typeface="ＭＳ Ｐゴシック" charset="0"/>
              </a:defRPr>
            </a:lvl1pPr>
            <a:lvl2pPr marL="5715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endParaRPr lang="en-US" smtClean="0">
              <a:latin typeface="Comic Sans MS" charset="0"/>
            </a:endParaRPr>
          </a:p>
        </p:txBody>
      </p:sp>
      <p:sp>
        <p:nvSpPr>
          <p:cNvPr id="128004" name="Rectangle 4"/>
          <p:cNvSpPr>
            <a:spLocks noGrp="1" noChangeArrowheads="1"/>
          </p:cNvSpPr>
          <p:nvPr>
            <p:ph type="title"/>
          </p:nvPr>
        </p:nvSpPr>
        <p:spPr>
          <a:xfrm>
            <a:off x="228600" y="274638"/>
            <a:ext cx="8686800" cy="11430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sz="4000" dirty="0" smtClean="0">
                <a:solidFill>
                  <a:srgbClr val="FFFF00"/>
                </a:solidFill>
                <a:ea typeface="ＭＳ Ｐゴシック" charset="0"/>
                <a:cs typeface="ＭＳ Ｐゴシック" charset="0"/>
              </a:rPr>
              <a:t>La </a:t>
            </a:r>
            <a:r>
              <a:rPr lang="en-US" sz="4000" dirty="0" err="1" smtClean="0">
                <a:solidFill>
                  <a:srgbClr val="FFFF00"/>
                </a:solidFill>
                <a:ea typeface="ＭＳ Ｐゴシック" charset="0"/>
                <a:cs typeface="ＭＳ Ｐゴシック" charset="0"/>
              </a:rPr>
              <a:t>diapo</a:t>
            </a:r>
            <a:r>
              <a:rPr lang="en-US" sz="4000" dirty="0" smtClean="0">
                <a:solidFill>
                  <a:srgbClr val="FFFF00"/>
                </a:solidFill>
                <a:ea typeface="ＭＳ Ｐゴシック" charset="0"/>
                <a:cs typeface="ＭＳ Ｐゴシック" charset="0"/>
              </a:rPr>
              <a:t> des </a:t>
            </a:r>
            <a:r>
              <a:rPr lang="en-US" sz="4000" dirty="0" err="1" smtClean="0">
                <a:solidFill>
                  <a:srgbClr val="FFFF00"/>
                </a:solidFill>
                <a:ea typeface="ＭＳ Ｐゴシック" charset="0"/>
                <a:cs typeface="ＭＳ Ｐゴシック" charset="0"/>
              </a:rPr>
              <a:t>objectifs</a:t>
            </a:r>
            <a:r>
              <a:rPr lang="en-US" sz="4000" dirty="0" smtClean="0">
                <a:solidFill>
                  <a:srgbClr val="FFFF00"/>
                </a:solidFill>
                <a:ea typeface="ＭＳ Ｐゴシック" charset="0"/>
                <a:cs typeface="ＭＳ Ｐゴシック" charset="0"/>
              </a:rPr>
              <a:t> </a:t>
            </a:r>
            <a:br>
              <a:rPr lang="en-US" sz="4000" dirty="0" smtClean="0">
                <a:solidFill>
                  <a:srgbClr val="FFFF00"/>
                </a:solidFill>
                <a:ea typeface="ＭＳ Ｐゴシック" charset="0"/>
                <a:cs typeface="ＭＳ Ｐゴシック" charset="0"/>
              </a:rPr>
            </a:br>
            <a:r>
              <a:rPr lang="en-US" sz="4000" dirty="0" err="1" smtClean="0">
                <a:solidFill>
                  <a:srgbClr val="FFFF00"/>
                </a:solidFill>
                <a:ea typeface="ＭＳ Ｐゴシック" charset="0"/>
                <a:cs typeface="ＭＳ Ｐゴシック" charset="0"/>
              </a:rPr>
              <a:t>doit</a:t>
            </a:r>
            <a:r>
              <a:rPr lang="en-US" sz="4000" dirty="0" smtClean="0">
                <a:solidFill>
                  <a:srgbClr val="FFFF00"/>
                </a:solidFill>
                <a:ea typeface="ＭＳ Ｐゴシック" charset="0"/>
                <a:cs typeface="ＭＳ Ｐゴシック" charset="0"/>
              </a:rPr>
              <a:t> </a:t>
            </a:r>
            <a:r>
              <a:rPr lang="en-US" sz="4000" dirty="0" err="1">
                <a:solidFill>
                  <a:srgbClr val="FFFF00"/>
                </a:solidFill>
                <a:ea typeface="ＭＳ Ｐゴシック" charset="0"/>
                <a:cs typeface="ＭＳ Ｐゴシック" charset="0"/>
              </a:rPr>
              <a:t>être</a:t>
            </a:r>
            <a:r>
              <a:rPr lang="en-US" sz="4000" dirty="0">
                <a:solidFill>
                  <a:srgbClr val="FFFF00"/>
                </a:solidFill>
                <a:ea typeface="ＭＳ Ｐゴシック" charset="0"/>
                <a:cs typeface="ＭＳ Ｐゴシック" charset="0"/>
              </a:rPr>
              <a:t> </a:t>
            </a:r>
            <a:r>
              <a:rPr lang="en-US" sz="4000" dirty="0" err="1" smtClean="0">
                <a:solidFill>
                  <a:srgbClr val="FFFF00"/>
                </a:solidFill>
                <a:ea typeface="ＭＳ Ｐゴシック" charset="0"/>
                <a:cs typeface="ＭＳ Ｐゴシック" charset="0"/>
              </a:rPr>
              <a:t>visuelle</a:t>
            </a:r>
            <a:r>
              <a:rPr lang="en-US" sz="4000" dirty="0" smtClean="0">
                <a:solidFill>
                  <a:srgbClr val="FFFF00"/>
                </a:solidFill>
                <a:ea typeface="ＭＳ Ｐゴシック" charset="0"/>
                <a:cs typeface="ＭＳ Ｐゴシック" charset="0"/>
              </a:rPr>
              <a:t> </a:t>
            </a:r>
            <a:endParaRPr lang="en-US" sz="4000" dirty="0">
              <a:solidFill>
                <a:srgbClr val="FFFF00"/>
              </a:solidFill>
              <a:ea typeface="ＭＳ Ｐゴシック" charset="0"/>
              <a:cs typeface="ＭＳ Ｐゴシック" charset="0"/>
            </a:endParaRPr>
          </a:p>
        </p:txBody>
      </p:sp>
      <p:sp>
        <p:nvSpPr>
          <p:cNvPr id="128005" name="Rectangle 5"/>
          <p:cNvSpPr>
            <a:spLocks noChangeArrowheads="1"/>
          </p:cNvSpPr>
          <p:nvPr/>
        </p:nvSpPr>
        <p:spPr bwMode="auto">
          <a:xfrm>
            <a:off x="381000" y="1790700"/>
            <a:ext cx="3124200" cy="2476500"/>
          </a:xfrm>
          <a:prstGeom prst="rect">
            <a:avLst/>
          </a:prstGeom>
          <a:solidFill>
            <a:srgbClr val="F9FFFD"/>
          </a:solidFill>
          <a:ln w="12700" cap="sq">
            <a:solidFill>
              <a:srgbClr val="000000"/>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b="1">
              <a:latin typeface="Times New Roman" charset="0"/>
            </a:endParaRPr>
          </a:p>
        </p:txBody>
      </p:sp>
      <p:sp>
        <p:nvSpPr>
          <p:cNvPr id="128006" name="Rectangle 6"/>
          <p:cNvSpPr>
            <a:spLocks noChangeArrowheads="1"/>
          </p:cNvSpPr>
          <p:nvPr/>
        </p:nvSpPr>
        <p:spPr bwMode="auto">
          <a:xfrm>
            <a:off x="3886200" y="1600200"/>
            <a:ext cx="5029200" cy="3657600"/>
          </a:xfrm>
          <a:prstGeom prst="rect">
            <a:avLst/>
          </a:prstGeom>
          <a:solidFill>
            <a:srgbClr val="F9FFFD"/>
          </a:solidFill>
          <a:ln w="12700" cap="sq">
            <a:solidFill>
              <a:srgbClr val="000000"/>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b="1">
              <a:latin typeface="Times New Roman" charset="0"/>
            </a:endParaRPr>
          </a:p>
        </p:txBody>
      </p:sp>
      <p:sp>
        <p:nvSpPr>
          <p:cNvPr id="128007" name="Rectangle 7"/>
          <p:cNvSpPr>
            <a:spLocks noChangeArrowheads="1"/>
          </p:cNvSpPr>
          <p:nvPr/>
        </p:nvSpPr>
        <p:spPr bwMode="auto">
          <a:xfrm>
            <a:off x="457200" y="4343400"/>
            <a:ext cx="2895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endParaRPr kumimoji="1" lang="en-US" sz="2000">
              <a:solidFill>
                <a:schemeClr val="tx2"/>
              </a:solidFill>
              <a:latin typeface="Gill Sans" charset="0"/>
            </a:endParaRPr>
          </a:p>
        </p:txBody>
      </p:sp>
      <p:sp>
        <p:nvSpPr>
          <p:cNvPr id="128008" name="Text Box 8"/>
          <p:cNvSpPr txBox="1">
            <a:spLocks noChangeArrowheads="1"/>
          </p:cNvSpPr>
          <p:nvPr/>
        </p:nvSpPr>
        <p:spPr bwMode="auto">
          <a:xfrm>
            <a:off x="5354638" y="2438400"/>
            <a:ext cx="3408362"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15000"/>
              </a:spcBef>
              <a:buClr>
                <a:schemeClr val="hlink"/>
              </a:buClr>
              <a:buFont typeface="Wingdings" charset="0"/>
              <a:buNone/>
              <a:defRPr/>
            </a:pPr>
            <a:r>
              <a:rPr lang="en-US" sz="1200">
                <a:solidFill>
                  <a:srgbClr val="0000FF"/>
                </a:solidFill>
              </a:rPr>
              <a:t>hydrogen bonding at water surfaces</a:t>
            </a:r>
          </a:p>
          <a:p>
            <a:pPr>
              <a:spcBef>
                <a:spcPct val="15000"/>
              </a:spcBef>
              <a:buClr>
                <a:schemeClr val="hlink"/>
              </a:buClr>
              <a:buFont typeface="Wingdings" charset="0"/>
              <a:buNone/>
              <a:defRPr/>
            </a:pPr>
            <a:endParaRPr lang="en-US" sz="1200">
              <a:solidFill>
                <a:srgbClr val="0000FF"/>
              </a:solidFill>
            </a:endParaRPr>
          </a:p>
          <a:p>
            <a:pPr>
              <a:spcBef>
                <a:spcPct val="15000"/>
              </a:spcBef>
              <a:buClr>
                <a:schemeClr val="hlink"/>
              </a:buClr>
              <a:buFont typeface="Wingdings" charset="0"/>
              <a:buNone/>
              <a:defRPr/>
            </a:pPr>
            <a:endParaRPr lang="en-US" sz="1200">
              <a:solidFill>
                <a:srgbClr val="0000FF"/>
              </a:solidFill>
            </a:endParaRPr>
          </a:p>
          <a:p>
            <a:pPr lvl="1">
              <a:spcBef>
                <a:spcPct val="15000"/>
              </a:spcBef>
              <a:buClr>
                <a:schemeClr val="hlink"/>
              </a:buClr>
              <a:buFont typeface="Wingdings" charset="0"/>
              <a:buNone/>
              <a:defRPr/>
            </a:pPr>
            <a:r>
              <a:rPr lang="en-US" sz="1200">
                <a:solidFill>
                  <a:srgbClr val="0000FF"/>
                </a:solidFill>
              </a:rPr>
              <a:t>  </a:t>
            </a:r>
          </a:p>
          <a:p>
            <a:pPr lvl="1">
              <a:spcBef>
                <a:spcPct val="15000"/>
              </a:spcBef>
              <a:buClr>
                <a:schemeClr val="hlink"/>
              </a:buClr>
              <a:buFont typeface="Wingdings" charset="0"/>
              <a:buNone/>
              <a:defRPr/>
            </a:pPr>
            <a:r>
              <a:rPr lang="en-US" sz="1200">
                <a:solidFill>
                  <a:srgbClr val="0000FF"/>
                </a:solidFill>
              </a:rPr>
              <a:t>gaseous adsorption at water surfaces</a:t>
            </a:r>
          </a:p>
          <a:p>
            <a:pPr lvl="1">
              <a:spcBef>
                <a:spcPct val="15000"/>
              </a:spcBef>
              <a:buClr>
                <a:schemeClr val="hlink"/>
              </a:buClr>
              <a:buFont typeface="Wingdings" charset="0"/>
              <a:buChar char="ü"/>
              <a:defRPr/>
            </a:pPr>
            <a:endParaRPr lang="en-US" sz="1200">
              <a:solidFill>
                <a:srgbClr val="0000FF"/>
              </a:solidFill>
            </a:endParaRPr>
          </a:p>
          <a:p>
            <a:pPr lvl="2">
              <a:spcBef>
                <a:spcPct val="15000"/>
              </a:spcBef>
              <a:buClr>
                <a:schemeClr val="hlink"/>
              </a:buClr>
              <a:buFont typeface="Wingdings" charset="0"/>
              <a:buNone/>
              <a:defRPr/>
            </a:pPr>
            <a:endParaRPr lang="en-US" sz="1200">
              <a:solidFill>
                <a:srgbClr val="0000FF"/>
              </a:solidFill>
            </a:endParaRPr>
          </a:p>
          <a:p>
            <a:pPr lvl="2">
              <a:spcBef>
                <a:spcPct val="15000"/>
              </a:spcBef>
              <a:buClr>
                <a:schemeClr val="hlink"/>
              </a:buClr>
              <a:buFont typeface="Wingdings" charset="0"/>
              <a:buNone/>
              <a:defRPr/>
            </a:pPr>
            <a:endParaRPr lang="en-US" sz="1200">
              <a:solidFill>
                <a:srgbClr val="0000FF"/>
              </a:solidFill>
            </a:endParaRPr>
          </a:p>
          <a:p>
            <a:pPr lvl="2">
              <a:spcBef>
                <a:spcPct val="15000"/>
              </a:spcBef>
              <a:buClr>
                <a:schemeClr val="hlink"/>
              </a:buClr>
              <a:buFont typeface="Wingdings" charset="0"/>
              <a:buNone/>
              <a:defRPr/>
            </a:pPr>
            <a:r>
              <a:rPr lang="en-US" sz="1200">
                <a:solidFill>
                  <a:srgbClr val="0000FF"/>
                </a:solidFill>
              </a:rPr>
              <a:t>  surface acidity of HNO</a:t>
            </a:r>
            <a:r>
              <a:rPr lang="en-US" sz="1200" baseline="-25000">
                <a:solidFill>
                  <a:srgbClr val="0000FF"/>
                </a:solidFill>
              </a:rPr>
              <a:t>3</a:t>
            </a:r>
            <a:r>
              <a:rPr lang="en-US" sz="1200">
                <a:solidFill>
                  <a:srgbClr val="0000FF"/>
                </a:solidFill>
              </a:rPr>
              <a:t> solutions</a:t>
            </a:r>
          </a:p>
          <a:p>
            <a:pPr>
              <a:spcBef>
                <a:spcPct val="15000"/>
              </a:spcBef>
              <a:buClr>
                <a:schemeClr val="hlink"/>
              </a:buClr>
              <a:buFont typeface="Wingdings" charset="0"/>
              <a:buChar char="ü"/>
              <a:defRPr/>
            </a:pPr>
            <a:endParaRPr lang="en-US">
              <a:solidFill>
                <a:srgbClr val="0000FF"/>
              </a:solidFill>
              <a:latin typeface="Verdana" charset="0"/>
            </a:endParaRPr>
          </a:p>
        </p:txBody>
      </p:sp>
      <p:pic>
        <p:nvPicPr>
          <p:cNvPr id="128009" name="Picture 9" descr="iStock_000004913699X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4114800"/>
            <a:ext cx="1371600" cy="820738"/>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128010" name="Picture 10" descr="iStock_000004984891X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224213"/>
            <a:ext cx="1143000" cy="758825"/>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128011" name="Picture 11" descr="iStock_000009962019XSm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2319338"/>
            <a:ext cx="1219200" cy="804862"/>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128012" name="Text Box 12"/>
          <p:cNvSpPr txBox="1">
            <a:spLocks noChangeArrowheads="1"/>
          </p:cNvSpPr>
          <p:nvPr/>
        </p:nvSpPr>
        <p:spPr bwMode="auto">
          <a:xfrm>
            <a:off x="4098925" y="1665288"/>
            <a:ext cx="47402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1600" b="1">
                <a:solidFill>
                  <a:srgbClr val="000000"/>
                </a:solidFill>
              </a:rPr>
              <a:t>This presentation shows the unique structure and reactivity that is present at water surfaces </a:t>
            </a:r>
          </a:p>
        </p:txBody>
      </p:sp>
      <p:sp>
        <p:nvSpPr>
          <p:cNvPr id="128013" name="Text Box 13"/>
          <p:cNvSpPr txBox="1">
            <a:spLocks noChangeArrowheads="1"/>
          </p:cNvSpPr>
          <p:nvPr/>
        </p:nvSpPr>
        <p:spPr bwMode="auto">
          <a:xfrm>
            <a:off x="609600" y="1828800"/>
            <a:ext cx="28194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Arial" charset="0"/>
                <a:ea typeface="ＭＳ Ｐゴシック" charset="0"/>
                <a:cs typeface="ＭＳ Ｐゴシック" charset="0"/>
              </a:defRPr>
            </a:lvl1pPr>
            <a:lvl2pPr marL="914400" indent="-457200">
              <a:defRPr sz="2400">
                <a:solidFill>
                  <a:schemeClr val="tx1"/>
                </a:solidFill>
                <a:latin typeface="Arial" charset="0"/>
                <a:ea typeface="ＭＳ Ｐゴシック" charset="0"/>
              </a:defRPr>
            </a:lvl2pPr>
            <a:lvl3pPr marL="1371600" indent="-457200">
              <a:defRPr sz="2400">
                <a:solidFill>
                  <a:schemeClr val="tx1"/>
                </a:solidFill>
                <a:latin typeface="Arial" charset="0"/>
                <a:ea typeface="ＭＳ Ｐゴシック" charset="0"/>
              </a:defRPr>
            </a:lvl3pPr>
            <a:lvl4pPr marL="1828800" indent="-457200">
              <a:defRPr sz="2400">
                <a:solidFill>
                  <a:schemeClr val="tx1"/>
                </a:solidFill>
                <a:latin typeface="Arial" charset="0"/>
                <a:ea typeface="ＭＳ Ｐゴシック" charset="0"/>
              </a:defRPr>
            </a:lvl4pPr>
            <a:lvl5pPr marL="2286000" indent="-457200">
              <a:defRPr sz="2400">
                <a:solidFill>
                  <a:schemeClr val="tx1"/>
                </a:solidFill>
                <a:latin typeface="Arial" charset="0"/>
                <a:ea typeface="ＭＳ Ｐゴシック" charset="0"/>
              </a:defRPr>
            </a:lvl5pPr>
            <a:lvl6pPr marL="2743200" indent="-457200" eaLnBrk="0" fontAlgn="base" hangingPunct="0">
              <a:spcBef>
                <a:spcPct val="0"/>
              </a:spcBef>
              <a:spcAft>
                <a:spcPct val="0"/>
              </a:spcAft>
              <a:defRPr sz="2400">
                <a:solidFill>
                  <a:schemeClr val="tx1"/>
                </a:solidFill>
                <a:latin typeface="Arial" charset="0"/>
                <a:ea typeface="ＭＳ Ｐゴシック" charset="0"/>
              </a:defRPr>
            </a:lvl6pPr>
            <a:lvl7pPr marL="3200400" indent="-457200" eaLnBrk="0" fontAlgn="base" hangingPunct="0">
              <a:spcBef>
                <a:spcPct val="0"/>
              </a:spcBef>
              <a:spcAft>
                <a:spcPct val="0"/>
              </a:spcAft>
              <a:defRPr sz="2400">
                <a:solidFill>
                  <a:schemeClr val="tx1"/>
                </a:solidFill>
                <a:latin typeface="Arial" charset="0"/>
                <a:ea typeface="ＭＳ Ｐゴシック" charset="0"/>
              </a:defRPr>
            </a:lvl7pPr>
            <a:lvl8pPr marL="3657600" indent="-457200" eaLnBrk="0" fontAlgn="base" hangingPunct="0">
              <a:spcBef>
                <a:spcPct val="0"/>
              </a:spcBef>
              <a:spcAft>
                <a:spcPct val="0"/>
              </a:spcAft>
              <a:defRPr sz="2400">
                <a:solidFill>
                  <a:schemeClr val="tx1"/>
                </a:solidFill>
                <a:latin typeface="Arial" charset="0"/>
                <a:ea typeface="ＭＳ Ｐゴシック" charset="0"/>
              </a:defRPr>
            </a:lvl8pPr>
            <a:lvl9pPr marL="4114800" indent="-4572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400" smtClean="0">
                <a:solidFill>
                  <a:srgbClr val="1608D6"/>
                </a:solidFill>
                <a:latin typeface="Times New Roman" charset="0"/>
              </a:rPr>
              <a:t>Presentation Outline</a:t>
            </a:r>
          </a:p>
          <a:p>
            <a:pPr eaLnBrk="1" hangingPunct="1">
              <a:buFont typeface="Arial" charset="0"/>
              <a:buNone/>
              <a:defRPr/>
            </a:pPr>
            <a:r>
              <a:rPr lang="en-US" sz="1000" smtClean="0">
                <a:solidFill>
                  <a:srgbClr val="000000"/>
                </a:solidFill>
                <a:latin typeface="Times New Roman" charset="0"/>
              </a:rPr>
              <a:t>1.  Introduction</a:t>
            </a:r>
          </a:p>
          <a:p>
            <a:pPr eaLnBrk="1" hangingPunct="1">
              <a:buFont typeface="Arial" charset="0"/>
              <a:buNone/>
              <a:defRPr/>
            </a:pPr>
            <a:r>
              <a:rPr lang="en-US" sz="1000" smtClean="0">
                <a:solidFill>
                  <a:srgbClr val="000000"/>
                </a:solidFill>
                <a:latin typeface="Times New Roman" charset="0"/>
              </a:rPr>
              <a:t>2.  Background</a:t>
            </a:r>
          </a:p>
          <a:p>
            <a:pPr eaLnBrk="1" hangingPunct="1">
              <a:buFont typeface="Arial" charset="0"/>
              <a:buNone/>
              <a:defRPr/>
            </a:pPr>
            <a:r>
              <a:rPr lang="en-US" sz="1000" smtClean="0">
                <a:solidFill>
                  <a:srgbClr val="000000"/>
                </a:solidFill>
                <a:latin typeface="Times New Roman" charset="0"/>
              </a:rPr>
              <a:t>3.  Methods</a:t>
            </a:r>
          </a:p>
          <a:p>
            <a:pPr eaLnBrk="1" hangingPunct="1">
              <a:buFont typeface="Arial" charset="0"/>
              <a:buNone/>
              <a:defRPr/>
            </a:pPr>
            <a:r>
              <a:rPr lang="en-US" sz="1000" smtClean="0">
                <a:solidFill>
                  <a:srgbClr val="000000"/>
                </a:solidFill>
                <a:latin typeface="Times New Roman" charset="0"/>
              </a:rPr>
              <a:t>       </a:t>
            </a:r>
            <a:r>
              <a:rPr lang="en-US" sz="1000" i="1" smtClean="0">
                <a:solidFill>
                  <a:srgbClr val="000000"/>
                </a:solidFill>
                <a:latin typeface="Times New Roman" charset="0"/>
              </a:rPr>
              <a:t>- experimental</a:t>
            </a:r>
          </a:p>
          <a:p>
            <a:pPr eaLnBrk="1" hangingPunct="1">
              <a:buFont typeface="Arial" charset="0"/>
              <a:buNone/>
              <a:defRPr/>
            </a:pPr>
            <a:r>
              <a:rPr lang="en-US" sz="1000" i="1" smtClean="0">
                <a:solidFill>
                  <a:srgbClr val="000000"/>
                </a:solidFill>
                <a:latin typeface="Times New Roman" charset="0"/>
              </a:rPr>
              <a:t>       - theoretical</a:t>
            </a:r>
            <a:endParaRPr lang="en-US" sz="1000" smtClean="0">
              <a:solidFill>
                <a:srgbClr val="000000"/>
              </a:solidFill>
              <a:latin typeface="Times New Roman" charset="0"/>
            </a:endParaRPr>
          </a:p>
          <a:p>
            <a:pPr eaLnBrk="1" hangingPunct="1">
              <a:buFont typeface="Arial" charset="0"/>
              <a:buNone/>
              <a:defRPr/>
            </a:pPr>
            <a:r>
              <a:rPr lang="en-US" sz="1000" smtClean="0">
                <a:solidFill>
                  <a:srgbClr val="000000"/>
                </a:solidFill>
                <a:latin typeface="Times New Roman" charset="0"/>
              </a:rPr>
              <a:t>4.  VSFS studies of water surfaces</a:t>
            </a:r>
          </a:p>
          <a:p>
            <a:pPr eaLnBrk="1" hangingPunct="1">
              <a:buFont typeface="Arial" charset="0"/>
              <a:buNone/>
              <a:defRPr/>
            </a:pPr>
            <a:r>
              <a:rPr lang="en-US" sz="1000" smtClean="0">
                <a:solidFill>
                  <a:srgbClr val="000000"/>
                </a:solidFill>
                <a:latin typeface="Times New Roman" charset="0"/>
              </a:rPr>
              <a:t>5.  Studies of how gases adsorb on a water surface</a:t>
            </a:r>
          </a:p>
          <a:p>
            <a:pPr eaLnBrk="1" hangingPunct="1">
              <a:buFont typeface="Arial" charset="0"/>
              <a:buNone/>
              <a:defRPr/>
            </a:pPr>
            <a:r>
              <a:rPr lang="en-US" sz="1000" smtClean="0">
                <a:solidFill>
                  <a:srgbClr val="000000"/>
                </a:solidFill>
                <a:latin typeface="Times New Roman" charset="0"/>
              </a:rPr>
              <a:t>        </a:t>
            </a:r>
            <a:r>
              <a:rPr lang="en-US" sz="1000" i="1" smtClean="0">
                <a:solidFill>
                  <a:srgbClr val="000000"/>
                </a:solidFill>
                <a:latin typeface="Times New Roman" charset="0"/>
              </a:rPr>
              <a:t>- room temperature studies</a:t>
            </a:r>
          </a:p>
          <a:p>
            <a:pPr eaLnBrk="1" hangingPunct="1">
              <a:buFont typeface="Arial" charset="0"/>
              <a:buNone/>
              <a:defRPr/>
            </a:pPr>
            <a:r>
              <a:rPr lang="en-US" sz="1000" i="1" smtClean="0">
                <a:solidFill>
                  <a:srgbClr val="000000"/>
                </a:solidFill>
                <a:latin typeface="Times New Roman" charset="0"/>
              </a:rPr>
              <a:t>        - low temperatures studies</a:t>
            </a:r>
          </a:p>
          <a:p>
            <a:pPr eaLnBrk="1" hangingPunct="1">
              <a:buFont typeface="Arial" charset="0"/>
              <a:buNone/>
              <a:defRPr/>
            </a:pPr>
            <a:r>
              <a:rPr lang="en-US" sz="1000" smtClean="0">
                <a:solidFill>
                  <a:srgbClr val="000000"/>
                </a:solidFill>
                <a:latin typeface="Times New Roman" charset="0"/>
              </a:rPr>
              <a:t>6.  Studies of nitric acid at a water surface</a:t>
            </a:r>
          </a:p>
          <a:p>
            <a:pPr eaLnBrk="1" hangingPunct="1">
              <a:buFont typeface="Arial" charset="0"/>
              <a:buNone/>
              <a:defRPr/>
            </a:pPr>
            <a:r>
              <a:rPr lang="en-US" sz="1000" smtClean="0">
                <a:solidFill>
                  <a:srgbClr val="000000"/>
                </a:solidFill>
                <a:latin typeface="Times New Roman" charset="0"/>
              </a:rPr>
              <a:t>7.  Conclusions and future studies</a:t>
            </a:r>
          </a:p>
          <a:p>
            <a:pPr eaLnBrk="1" hangingPunct="1">
              <a:buFont typeface="Arial" charset="0"/>
              <a:buNone/>
              <a:defRPr/>
            </a:pPr>
            <a:r>
              <a:rPr lang="en-US" sz="1000" smtClean="0">
                <a:solidFill>
                  <a:srgbClr val="000000"/>
                </a:solidFill>
                <a:latin typeface="Times New Roman" charset="0"/>
              </a:rPr>
              <a:t>8.  Acknowledgements</a:t>
            </a:r>
          </a:p>
          <a:p>
            <a:pPr eaLnBrk="1" hangingPunct="1">
              <a:buFont typeface="Arial" charset="0"/>
              <a:buNone/>
              <a:defRPr/>
            </a:pPr>
            <a:endParaRPr lang="en-US" sz="1000" smtClean="0">
              <a:solidFill>
                <a:srgbClr val="000000"/>
              </a:solidFill>
              <a:latin typeface="Times New Roman" charset="0"/>
            </a:endParaRPr>
          </a:p>
          <a:p>
            <a:pPr eaLnBrk="1" hangingPunct="1">
              <a:buFont typeface="Arial" charset="0"/>
              <a:buNone/>
              <a:defRPr/>
            </a:pPr>
            <a:endParaRPr lang="en-US" sz="1000" smtClean="0">
              <a:solidFill>
                <a:srgbClr val="000000"/>
              </a:solidFill>
              <a:latin typeface="Times New Roman" charset="0"/>
            </a:endParaRPr>
          </a:p>
          <a:p>
            <a:pPr eaLnBrk="1" hangingPunct="1">
              <a:buFont typeface="Arial" charset="0"/>
              <a:buChar char="•"/>
              <a:defRPr/>
            </a:pPr>
            <a:endParaRPr lang="en-US" sz="1000" smtClean="0">
              <a:solidFill>
                <a:srgbClr val="000000"/>
              </a:solidFill>
              <a:latin typeface="Times New Roman" charset="0"/>
            </a:endParaRPr>
          </a:p>
        </p:txBody>
      </p:sp>
      <p:sp>
        <p:nvSpPr>
          <p:cNvPr id="128014" name="Line 14"/>
          <p:cNvSpPr>
            <a:spLocks noChangeShapeType="1"/>
          </p:cNvSpPr>
          <p:nvPr/>
        </p:nvSpPr>
        <p:spPr bwMode="auto">
          <a:xfrm flipV="1">
            <a:off x="609600" y="2133600"/>
            <a:ext cx="2590800" cy="1676400"/>
          </a:xfrm>
          <a:prstGeom prst="line">
            <a:avLst/>
          </a:prstGeom>
          <a:noFill/>
          <a:ln w="57150" cap="sq">
            <a:solidFill>
              <a:srgbClr val="DE091C">
                <a:alpha val="46001"/>
              </a:srgb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 name="Espace réservé du pied de page 1"/>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304414027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ChangeArrowheads="1"/>
          </p:cNvSpPr>
          <p:nvPr/>
        </p:nvSpPr>
        <p:spPr bwMode="auto">
          <a:xfrm>
            <a:off x="533400" y="6253163"/>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sz="3200" b="1" i="1">
              <a:solidFill>
                <a:schemeClr val="tx2"/>
              </a:solidFill>
              <a:latin typeface="Chalkboard" charset="0"/>
            </a:endParaRPr>
          </a:p>
        </p:txBody>
      </p:sp>
      <p:sp>
        <p:nvSpPr>
          <p:cNvPr id="130051" name="Text Box 3"/>
          <p:cNvSpPr txBox="1">
            <a:spLocks noChangeArrowheads="1"/>
          </p:cNvSpPr>
          <p:nvPr/>
        </p:nvSpPr>
        <p:spPr bwMode="auto">
          <a:xfrm>
            <a:off x="319088" y="1828800"/>
            <a:ext cx="8505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06400" indent="-406400">
              <a:defRPr sz="2400">
                <a:solidFill>
                  <a:schemeClr val="tx1"/>
                </a:solidFill>
                <a:latin typeface="Arial" charset="0"/>
                <a:ea typeface="ＭＳ Ｐゴシック" charset="0"/>
                <a:cs typeface="ＭＳ Ｐゴシック" charset="0"/>
              </a:defRPr>
            </a:lvl1pPr>
            <a:lvl2pPr marL="5715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endParaRPr lang="en-US" smtClean="0">
              <a:latin typeface="Comic Sans MS" charset="0"/>
            </a:endParaRPr>
          </a:p>
        </p:txBody>
      </p:sp>
      <p:sp>
        <p:nvSpPr>
          <p:cNvPr id="130052" name="Rectangle 4"/>
          <p:cNvSpPr>
            <a:spLocks noGrp="1" noChangeArrowheads="1"/>
          </p:cNvSpPr>
          <p:nvPr>
            <p:ph type="title"/>
          </p:nvPr>
        </p:nvSpPr>
        <p:spPr>
          <a:xfrm>
            <a:off x="228600" y="274638"/>
            <a:ext cx="8686800" cy="11430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defRPr/>
            </a:pPr>
            <a:r>
              <a:rPr lang="en-US" sz="3200" dirty="0" smtClean="0">
                <a:solidFill>
                  <a:srgbClr val="FFFF00"/>
                </a:solidFill>
                <a:latin typeface="Gill Sans" charset="0"/>
                <a:ea typeface="ＭＳ Ｐゴシック" charset="0"/>
                <a:cs typeface="ＭＳ Ｐゴシック" charset="0"/>
              </a:rPr>
              <a:t>La </a:t>
            </a:r>
            <a:r>
              <a:rPr lang="en-US" sz="3200" dirty="0" err="1" smtClean="0">
                <a:solidFill>
                  <a:srgbClr val="FFFF00"/>
                </a:solidFill>
                <a:latin typeface="Gill Sans" charset="0"/>
                <a:ea typeface="ＭＳ Ｐゴシック" charset="0"/>
                <a:cs typeface="ＭＳ Ｐゴシック" charset="0"/>
              </a:rPr>
              <a:t>diapo</a:t>
            </a:r>
            <a:r>
              <a:rPr lang="en-US" sz="3200" dirty="0" smtClean="0">
                <a:solidFill>
                  <a:srgbClr val="FFFF00"/>
                </a:solidFill>
                <a:latin typeface="Gill Sans" charset="0"/>
                <a:ea typeface="ＭＳ Ｐゴシック" charset="0"/>
                <a:cs typeface="ＭＳ Ｐゴシック" charset="0"/>
              </a:rPr>
              <a:t> </a:t>
            </a:r>
            <a:r>
              <a:rPr lang="en-US" sz="3200" dirty="0" err="1" smtClean="0">
                <a:solidFill>
                  <a:srgbClr val="FFFF00"/>
                </a:solidFill>
                <a:latin typeface="Gill Sans" charset="0"/>
                <a:ea typeface="ＭＳ Ｐゴシック" charset="0"/>
                <a:cs typeface="ＭＳ Ｐゴシック" charset="0"/>
              </a:rPr>
              <a:t>sur</a:t>
            </a:r>
            <a:r>
              <a:rPr lang="en-US" sz="3200" dirty="0" smtClean="0">
                <a:solidFill>
                  <a:srgbClr val="FFFF00"/>
                </a:solidFill>
                <a:latin typeface="Gill Sans" charset="0"/>
                <a:ea typeface="ＭＳ Ｐゴシック" charset="0"/>
                <a:cs typeface="ＭＳ Ｐゴシック" charset="0"/>
              </a:rPr>
              <a:t> les “</a:t>
            </a:r>
            <a:r>
              <a:rPr lang="en-US" sz="3200" dirty="0" err="1" smtClean="0">
                <a:solidFill>
                  <a:srgbClr val="FFFF00"/>
                </a:solidFill>
                <a:latin typeface="Gill Sans" charset="0"/>
                <a:ea typeface="ＭＳ Ｐゴシック" charset="0"/>
                <a:cs typeface="ＭＳ Ｐゴシック" charset="0"/>
              </a:rPr>
              <a:t>méthodes</a:t>
            </a:r>
            <a:r>
              <a:rPr lang="en-US" sz="3200" dirty="0" smtClean="0">
                <a:solidFill>
                  <a:srgbClr val="FFFF00"/>
                </a:solidFill>
                <a:latin typeface="Gill Sans" charset="0"/>
                <a:ea typeface="ＭＳ Ｐゴシック" charset="0"/>
                <a:cs typeface="ＭＳ Ｐゴシック" charset="0"/>
              </a:rPr>
              <a:t>” </a:t>
            </a:r>
            <a:br>
              <a:rPr lang="en-US" sz="3200" dirty="0" smtClean="0">
                <a:solidFill>
                  <a:srgbClr val="FFFF00"/>
                </a:solidFill>
                <a:latin typeface="Gill Sans" charset="0"/>
                <a:ea typeface="ＭＳ Ｐゴシック" charset="0"/>
                <a:cs typeface="ＭＳ Ｐゴシック" charset="0"/>
              </a:rPr>
            </a:br>
            <a:r>
              <a:rPr lang="en-US" sz="3200" dirty="0" err="1" smtClean="0">
                <a:solidFill>
                  <a:srgbClr val="FFFF00"/>
                </a:solidFill>
                <a:latin typeface="Gill Sans" charset="0"/>
                <a:ea typeface="ＭＳ Ｐゴシック" charset="0"/>
                <a:cs typeface="ＭＳ Ｐゴシック" charset="0"/>
              </a:rPr>
              <a:t>doit</a:t>
            </a:r>
            <a:r>
              <a:rPr lang="en-US" sz="3200" dirty="0" smtClean="0">
                <a:solidFill>
                  <a:srgbClr val="FFFF00"/>
                </a:solidFill>
                <a:latin typeface="Gill Sans" charset="0"/>
                <a:ea typeface="ＭＳ Ｐゴシック" charset="0"/>
                <a:cs typeface="ＭＳ Ｐゴシック" charset="0"/>
              </a:rPr>
              <a:t> </a:t>
            </a:r>
            <a:r>
              <a:rPr lang="en-US" sz="3200" dirty="0" err="1" smtClean="0">
                <a:solidFill>
                  <a:srgbClr val="FFFF00"/>
                </a:solidFill>
                <a:latin typeface="Gill Sans" charset="0"/>
                <a:ea typeface="ＭＳ Ｐゴシック" charset="0"/>
                <a:cs typeface="ＭＳ Ｐゴシック" charset="0"/>
              </a:rPr>
              <a:t>suivre</a:t>
            </a:r>
            <a:r>
              <a:rPr lang="en-US" sz="3200" dirty="0" smtClean="0">
                <a:solidFill>
                  <a:srgbClr val="FFFF00"/>
                </a:solidFill>
                <a:latin typeface="Gill Sans" charset="0"/>
                <a:ea typeface="ＭＳ Ｐゴシック" charset="0"/>
                <a:cs typeface="ＭＳ Ｐゴシック" charset="0"/>
              </a:rPr>
              <a:t> le </a:t>
            </a:r>
            <a:r>
              <a:rPr lang="en-US" sz="3200" dirty="0" err="1" smtClean="0">
                <a:solidFill>
                  <a:srgbClr val="FFFF00"/>
                </a:solidFill>
                <a:latin typeface="Gill Sans" charset="0"/>
                <a:ea typeface="ＭＳ Ｐゴシック" charset="0"/>
                <a:cs typeface="ＭＳ Ｐゴシック" charset="0"/>
              </a:rPr>
              <a:t>même</a:t>
            </a:r>
            <a:r>
              <a:rPr lang="en-US" sz="3200" dirty="0" smtClean="0">
                <a:solidFill>
                  <a:srgbClr val="FFFF00"/>
                </a:solidFill>
                <a:latin typeface="Gill Sans" charset="0"/>
                <a:ea typeface="ＭＳ Ｐゴシック" charset="0"/>
                <a:cs typeface="ＭＳ Ｐゴシック" charset="0"/>
              </a:rPr>
              <a:t> format</a:t>
            </a:r>
            <a:endParaRPr lang="en-US" dirty="0">
              <a:solidFill>
                <a:srgbClr val="FFFF00"/>
              </a:solidFill>
              <a:latin typeface="Arial-BoldMT" charset="0"/>
              <a:ea typeface="ＭＳ Ｐゴシック" charset="0"/>
              <a:cs typeface="ＭＳ Ｐゴシック" charset="0"/>
            </a:endParaRPr>
          </a:p>
        </p:txBody>
      </p:sp>
      <p:sp>
        <p:nvSpPr>
          <p:cNvPr id="130053" name="Text Box 5"/>
          <p:cNvSpPr txBox="1">
            <a:spLocks noChangeArrowheads="1"/>
          </p:cNvSpPr>
          <p:nvPr/>
        </p:nvSpPr>
        <p:spPr bwMode="auto">
          <a:xfrm>
            <a:off x="457200" y="5334000"/>
            <a:ext cx="7483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endParaRPr lang="en-US" b="1">
              <a:solidFill>
                <a:schemeClr val="tx2"/>
              </a:solidFill>
              <a:latin typeface="Calibri" charset="0"/>
              <a:cs typeface="Arial" charset="0"/>
            </a:endParaRPr>
          </a:p>
        </p:txBody>
      </p:sp>
      <p:sp>
        <p:nvSpPr>
          <p:cNvPr id="130054" name="Rectangle 6"/>
          <p:cNvSpPr>
            <a:spLocks noChangeArrowheads="1"/>
          </p:cNvSpPr>
          <p:nvPr/>
        </p:nvSpPr>
        <p:spPr bwMode="auto">
          <a:xfrm>
            <a:off x="3733800" y="1600200"/>
            <a:ext cx="5181600" cy="3733800"/>
          </a:xfrm>
          <a:prstGeom prst="rect">
            <a:avLst/>
          </a:prstGeom>
          <a:solidFill>
            <a:srgbClr val="F9FFFD"/>
          </a:solidFill>
          <a:ln w="12700" cap="sq">
            <a:solidFill>
              <a:srgbClr val="000000"/>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b="1">
              <a:latin typeface="Times New Roman" charset="0"/>
            </a:endParaRPr>
          </a:p>
        </p:txBody>
      </p:sp>
      <p:sp>
        <p:nvSpPr>
          <p:cNvPr id="130055" name="Text Box 7"/>
          <p:cNvSpPr txBox="1">
            <a:spLocks noChangeArrowheads="1"/>
          </p:cNvSpPr>
          <p:nvPr/>
        </p:nvSpPr>
        <p:spPr bwMode="auto">
          <a:xfrm>
            <a:off x="3886200" y="1665288"/>
            <a:ext cx="4953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1600" b="1">
                <a:solidFill>
                  <a:srgbClr val="000000"/>
                </a:solidFill>
              </a:rPr>
              <a:t>To probe the water surface we use surface vibrational sum frequency spectroscopy (VSFS) </a:t>
            </a:r>
          </a:p>
        </p:txBody>
      </p:sp>
      <p:pic>
        <p:nvPicPr>
          <p:cNvPr id="13005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2362200"/>
            <a:ext cx="1066800" cy="10668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0057" name="Text Box 9"/>
          <p:cNvSpPr txBox="1">
            <a:spLocks noChangeArrowheads="1"/>
          </p:cNvSpPr>
          <p:nvPr/>
        </p:nvSpPr>
        <p:spPr bwMode="auto">
          <a:xfrm>
            <a:off x="5486400" y="2667000"/>
            <a:ext cx="3124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1200" b="1">
                <a:solidFill>
                  <a:srgbClr val="000000"/>
                </a:solidFill>
              </a:rPr>
              <a:t>The technique selectively probes the topmost layers of the interface</a:t>
            </a:r>
            <a:endParaRPr lang="en-US" sz="1600" b="1">
              <a:solidFill>
                <a:srgbClr val="000000"/>
              </a:solidFill>
            </a:endParaRPr>
          </a:p>
        </p:txBody>
      </p:sp>
      <p:pic>
        <p:nvPicPr>
          <p:cNvPr id="118793" name="Picture 10" descr="experiment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3810000"/>
            <a:ext cx="2057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9" name="Line 11"/>
          <p:cNvSpPr>
            <a:spLocks noChangeShapeType="1"/>
          </p:cNvSpPr>
          <p:nvPr/>
        </p:nvSpPr>
        <p:spPr bwMode="auto">
          <a:xfrm>
            <a:off x="6248400" y="4267200"/>
            <a:ext cx="228600" cy="0"/>
          </a:xfrm>
          <a:prstGeom prst="line">
            <a:avLst/>
          </a:prstGeom>
          <a:noFill/>
          <a:ln w="57150" cap="sq">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pic>
        <p:nvPicPr>
          <p:cNvPr id="118795" name="Picture 12" descr="wa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3581400"/>
            <a:ext cx="19812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61" name="Text Box 13"/>
          <p:cNvSpPr txBox="1">
            <a:spLocks noChangeArrowheads="1"/>
          </p:cNvSpPr>
          <p:nvPr/>
        </p:nvSpPr>
        <p:spPr bwMode="auto">
          <a:xfrm>
            <a:off x="6324600" y="4800600"/>
            <a:ext cx="259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1200" b="1">
                <a:solidFill>
                  <a:srgbClr val="000000"/>
                </a:solidFill>
              </a:rPr>
              <a:t>The resulting vibration spectrum measures  surface molecules</a:t>
            </a:r>
            <a:endParaRPr lang="en-US" sz="1600" b="1">
              <a:solidFill>
                <a:srgbClr val="000000"/>
              </a:solidFill>
              <a:latin typeface="Times New Roman" charset="0"/>
            </a:endParaRPr>
          </a:p>
        </p:txBody>
      </p:sp>
      <p:sp>
        <p:nvSpPr>
          <p:cNvPr id="130062" name="Text Box 14"/>
          <p:cNvSpPr txBox="1">
            <a:spLocks noChangeArrowheads="1"/>
          </p:cNvSpPr>
          <p:nvPr/>
        </p:nvSpPr>
        <p:spPr bwMode="auto">
          <a:xfrm>
            <a:off x="3870325" y="4838700"/>
            <a:ext cx="2225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1200" b="1">
                <a:solidFill>
                  <a:srgbClr val="000000"/>
                </a:solidFill>
              </a:rPr>
              <a:t>Tunable pulsed lasers probe the surface species</a:t>
            </a:r>
          </a:p>
        </p:txBody>
      </p:sp>
      <p:sp>
        <p:nvSpPr>
          <p:cNvPr id="2" name="Espace réservé du pied de page 1"/>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37810639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ChangeArrowheads="1"/>
          </p:cNvSpPr>
          <p:nvPr/>
        </p:nvSpPr>
        <p:spPr bwMode="auto">
          <a:xfrm>
            <a:off x="533400" y="6253163"/>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sz="3200" b="1" i="1">
              <a:solidFill>
                <a:schemeClr val="tx2"/>
              </a:solidFill>
              <a:latin typeface="Chalkboard" charset="0"/>
            </a:endParaRPr>
          </a:p>
        </p:txBody>
      </p:sp>
      <p:sp>
        <p:nvSpPr>
          <p:cNvPr id="132099" name="Text Box 3"/>
          <p:cNvSpPr txBox="1">
            <a:spLocks noChangeArrowheads="1"/>
          </p:cNvSpPr>
          <p:nvPr/>
        </p:nvSpPr>
        <p:spPr bwMode="auto">
          <a:xfrm>
            <a:off x="319088" y="1828800"/>
            <a:ext cx="8505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06400" indent="-406400">
              <a:defRPr sz="2400">
                <a:solidFill>
                  <a:schemeClr val="tx1"/>
                </a:solidFill>
                <a:latin typeface="Arial" charset="0"/>
                <a:ea typeface="ＭＳ Ｐゴシック" charset="0"/>
                <a:cs typeface="ＭＳ Ｐゴシック" charset="0"/>
              </a:defRPr>
            </a:lvl1pPr>
            <a:lvl2pPr marL="5715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endParaRPr lang="en-US" smtClean="0">
              <a:latin typeface="Comic Sans MS" charset="0"/>
            </a:endParaRPr>
          </a:p>
        </p:txBody>
      </p:sp>
      <p:sp>
        <p:nvSpPr>
          <p:cNvPr id="132100" name="Rectangle 4"/>
          <p:cNvSpPr>
            <a:spLocks noGrp="1" noChangeArrowheads="1"/>
          </p:cNvSpPr>
          <p:nvPr>
            <p:ph type="title"/>
          </p:nvPr>
        </p:nvSpPr>
        <p:spPr>
          <a:xfrm>
            <a:off x="152400" y="2514600"/>
            <a:ext cx="8686800" cy="17526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defRPr/>
            </a:pPr>
            <a:r>
              <a:rPr lang="en-US" sz="3200" dirty="0" smtClean="0">
                <a:solidFill>
                  <a:srgbClr val="FFFF00"/>
                </a:solidFill>
                <a:latin typeface="Gill Sans" charset="0"/>
                <a:ea typeface="ＭＳ Ｐゴシック" charset="0"/>
                <a:cs typeface="ＭＳ Ｐゴシック" charset="0"/>
              </a:rPr>
              <a:t>La </a:t>
            </a:r>
            <a:r>
              <a:rPr lang="en-US" sz="3200" dirty="0" err="1" smtClean="0">
                <a:solidFill>
                  <a:srgbClr val="FFFF00"/>
                </a:solidFill>
                <a:latin typeface="Gill Sans" charset="0"/>
                <a:ea typeface="ＭＳ Ｐゴシック" charset="0"/>
                <a:cs typeface="ＭＳ Ｐゴシック" charset="0"/>
              </a:rPr>
              <a:t>partie</a:t>
            </a:r>
            <a:r>
              <a:rPr lang="en-US" sz="3200" dirty="0" smtClean="0">
                <a:solidFill>
                  <a:srgbClr val="FFFF00"/>
                </a:solidFill>
                <a:latin typeface="Gill Sans" charset="0"/>
                <a:ea typeface="ＭＳ Ｐゴシック" charset="0"/>
                <a:cs typeface="ＭＳ Ｐゴシック" charset="0"/>
              </a:rPr>
              <a:t> la plus </a:t>
            </a:r>
            <a:r>
              <a:rPr lang="en-US" sz="3200" dirty="0" err="1" smtClean="0">
                <a:solidFill>
                  <a:srgbClr val="FFFF00"/>
                </a:solidFill>
                <a:latin typeface="Gill Sans" charset="0"/>
                <a:ea typeface="ＭＳ Ｐゴシック" charset="0"/>
                <a:cs typeface="ＭＳ Ｐゴシック" charset="0"/>
              </a:rPr>
              <a:t>difficile</a:t>
            </a:r>
            <a:r>
              <a:rPr lang="en-US" sz="3200" dirty="0" smtClean="0">
                <a:solidFill>
                  <a:srgbClr val="FFFF00"/>
                </a:solidFill>
                <a:latin typeface="Gill Sans" charset="0"/>
                <a:ea typeface="ＭＳ Ｐゴシック" charset="0"/>
                <a:cs typeface="ＭＳ Ｐゴシック" charset="0"/>
              </a:rPr>
              <a:t> </a:t>
            </a:r>
            <a:r>
              <a:rPr lang="en-US" sz="3200" dirty="0" err="1" smtClean="0">
                <a:solidFill>
                  <a:srgbClr val="FFFF00"/>
                </a:solidFill>
                <a:latin typeface="Gill Sans" charset="0"/>
                <a:ea typeface="ＭＳ Ｐゴシック" charset="0"/>
                <a:cs typeface="ＭＳ Ｐゴシック" charset="0"/>
              </a:rPr>
              <a:t>est</a:t>
            </a:r>
            <a:r>
              <a:rPr lang="en-US" sz="3200" dirty="0" smtClean="0">
                <a:solidFill>
                  <a:srgbClr val="FFFF00"/>
                </a:solidFill>
                <a:latin typeface="Gill Sans" charset="0"/>
                <a:ea typeface="ＭＳ Ｐゴシック" charset="0"/>
                <a:cs typeface="ＭＳ Ｐゴシック" charset="0"/>
              </a:rPr>
              <a:t> de </a:t>
            </a:r>
            <a:r>
              <a:rPr lang="en-US" sz="3200" dirty="0" err="1" smtClean="0">
                <a:solidFill>
                  <a:srgbClr val="FFFF00"/>
                </a:solidFill>
                <a:latin typeface="Gill Sans" charset="0"/>
                <a:ea typeface="ＭＳ Ｐゴシック" charset="0"/>
                <a:cs typeface="ＭＳ Ｐゴシック" charset="0"/>
              </a:rPr>
              <a:t>choisir</a:t>
            </a:r>
            <a:r>
              <a:rPr lang="en-US" sz="3200" dirty="0" smtClean="0">
                <a:solidFill>
                  <a:srgbClr val="FFFF00"/>
                </a:solidFill>
                <a:latin typeface="Gill Sans" charset="0"/>
                <a:ea typeface="ＭＳ Ｐゴシック" charset="0"/>
                <a:cs typeface="ＭＳ Ｐゴシック" charset="0"/>
              </a:rPr>
              <a:t> entre </a:t>
            </a:r>
            <a:r>
              <a:rPr lang="en-US" sz="3200" dirty="0" err="1" smtClean="0">
                <a:solidFill>
                  <a:srgbClr val="FFFF00"/>
                </a:solidFill>
                <a:latin typeface="Gill Sans" charset="0"/>
                <a:ea typeface="ＭＳ Ｐゴシック" charset="0"/>
                <a:cs typeface="ＭＳ Ｐゴシック" charset="0"/>
              </a:rPr>
              <a:t>ce</a:t>
            </a:r>
            <a:r>
              <a:rPr lang="en-US" sz="3200" dirty="0" smtClean="0">
                <a:solidFill>
                  <a:srgbClr val="FFFF00"/>
                </a:solidFill>
                <a:latin typeface="Gill Sans" charset="0"/>
                <a:ea typeface="ＭＳ Ｐゴシック" charset="0"/>
                <a:cs typeface="ＭＳ Ｐゴシック" charset="0"/>
              </a:rPr>
              <a:t> qui </a:t>
            </a:r>
            <a:r>
              <a:rPr lang="en-US" sz="3200" dirty="0" err="1" smtClean="0">
                <a:solidFill>
                  <a:srgbClr val="FFFF00"/>
                </a:solidFill>
                <a:latin typeface="Gill Sans" charset="0"/>
                <a:ea typeface="ＭＳ Ｐゴシック" charset="0"/>
                <a:cs typeface="ＭＳ Ｐゴシック" charset="0"/>
              </a:rPr>
              <a:t>doit</a:t>
            </a:r>
            <a:r>
              <a:rPr lang="en-US" sz="3200" dirty="0" smtClean="0">
                <a:solidFill>
                  <a:srgbClr val="FFFF00"/>
                </a:solidFill>
                <a:latin typeface="Gill Sans" charset="0"/>
                <a:ea typeface="ＭＳ Ｐゴシック" charset="0"/>
                <a:cs typeface="ＭＳ Ｐゴシック" charset="0"/>
              </a:rPr>
              <a:t> </a:t>
            </a:r>
            <a:r>
              <a:rPr lang="en-US" sz="3200" dirty="0" err="1" smtClean="0">
                <a:solidFill>
                  <a:srgbClr val="FFFF00"/>
                </a:solidFill>
                <a:latin typeface="Gill Sans" charset="0"/>
                <a:ea typeface="ＭＳ Ｐゴシック" charset="0"/>
                <a:cs typeface="ＭＳ Ｐゴシック" charset="0"/>
              </a:rPr>
              <a:t>être</a:t>
            </a:r>
            <a:r>
              <a:rPr lang="en-US" sz="3200" dirty="0" smtClean="0">
                <a:solidFill>
                  <a:srgbClr val="FFFF00"/>
                </a:solidFill>
                <a:latin typeface="Gill Sans" charset="0"/>
                <a:ea typeface="ＭＳ Ｐゴシック" charset="0"/>
                <a:cs typeface="ＭＳ Ｐゴシック" charset="0"/>
              </a:rPr>
              <a:t> </a:t>
            </a:r>
            <a:r>
              <a:rPr lang="en-US" sz="3200" dirty="0" err="1" smtClean="0">
                <a:solidFill>
                  <a:srgbClr val="FFFF00"/>
                </a:solidFill>
                <a:latin typeface="Gill Sans" charset="0"/>
                <a:ea typeface="ＭＳ Ｐゴシック" charset="0"/>
                <a:cs typeface="ＭＳ Ｐゴシック" charset="0"/>
              </a:rPr>
              <a:t>inclus</a:t>
            </a:r>
            <a:r>
              <a:rPr lang="en-US" sz="3200" dirty="0" smtClean="0">
                <a:solidFill>
                  <a:srgbClr val="FFFF00"/>
                </a:solidFill>
                <a:latin typeface="Gill Sans" charset="0"/>
                <a:ea typeface="ＭＳ Ｐゴシック" charset="0"/>
                <a:cs typeface="ＭＳ Ｐゴシック" charset="0"/>
              </a:rPr>
              <a:t> et </a:t>
            </a:r>
            <a:r>
              <a:rPr lang="en-US" sz="3200" dirty="0" err="1" smtClean="0">
                <a:solidFill>
                  <a:srgbClr val="FFFF00"/>
                </a:solidFill>
                <a:latin typeface="Gill Sans" charset="0"/>
                <a:ea typeface="ＭＳ Ｐゴシック" charset="0"/>
                <a:cs typeface="ＭＳ Ｐゴシック" charset="0"/>
              </a:rPr>
              <a:t>ce</a:t>
            </a:r>
            <a:r>
              <a:rPr lang="en-US" sz="3200" dirty="0" smtClean="0">
                <a:solidFill>
                  <a:srgbClr val="FFFF00"/>
                </a:solidFill>
                <a:latin typeface="Gill Sans" charset="0"/>
                <a:ea typeface="ＭＳ Ｐゴシック" charset="0"/>
                <a:cs typeface="ＭＳ Ｐゴシック" charset="0"/>
              </a:rPr>
              <a:t> qui </a:t>
            </a:r>
            <a:r>
              <a:rPr lang="en-US" sz="3200" dirty="0" err="1" smtClean="0">
                <a:solidFill>
                  <a:srgbClr val="FFFF00"/>
                </a:solidFill>
                <a:latin typeface="Gill Sans" charset="0"/>
                <a:ea typeface="ＭＳ Ｐゴシック" charset="0"/>
                <a:cs typeface="ＭＳ Ｐゴシック" charset="0"/>
              </a:rPr>
              <a:t>doit</a:t>
            </a:r>
            <a:r>
              <a:rPr lang="en-US" sz="3200" dirty="0" smtClean="0">
                <a:solidFill>
                  <a:srgbClr val="FFFF00"/>
                </a:solidFill>
                <a:latin typeface="Gill Sans" charset="0"/>
                <a:ea typeface="ＭＳ Ｐゴシック" charset="0"/>
                <a:cs typeface="ＭＳ Ｐゴシック" charset="0"/>
              </a:rPr>
              <a:t> </a:t>
            </a:r>
            <a:r>
              <a:rPr lang="en-US" sz="3200" dirty="0" err="1" smtClean="0">
                <a:solidFill>
                  <a:srgbClr val="FFFF00"/>
                </a:solidFill>
                <a:latin typeface="Gill Sans" charset="0"/>
                <a:ea typeface="ＭＳ Ｐゴシック" charset="0"/>
                <a:cs typeface="ＭＳ Ｐゴシック" charset="0"/>
              </a:rPr>
              <a:t>être</a:t>
            </a:r>
            <a:r>
              <a:rPr lang="en-US" sz="3200" dirty="0" smtClean="0">
                <a:solidFill>
                  <a:srgbClr val="FFFF00"/>
                </a:solidFill>
                <a:latin typeface="Gill Sans" charset="0"/>
                <a:ea typeface="ＭＳ Ｐゴシック" charset="0"/>
                <a:cs typeface="ＭＳ Ｐゴシック" charset="0"/>
              </a:rPr>
              <a:t> </a:t>
            </a:r>
            <a:r>
              <a:rPr lang="en-US" sz="3200" dirty="0" err="1" smtClean="0">
                <a:solidFill>
                  <a:srgbClr val="FFFF00"/>
                </a:solidFill>
                <a:latin typeface="Gill Sans" charset="0"/>
                <a:ea typeface="ＭＳ Ｐゴシック" charset="0"/>
                <a:cs typeface="ＭＳ Ｐゴシック" charset="0"/>
              </a:rPr>
              <a:t>exclus</a:t>
            </a:r>
            <a:r>
              <a:rPr lang="en-US" sz="3200" dirty="0" smtClean="0">
                <a:solidFill>
                  <a:srgbClr val="FFFF00"/>
                </a:solidFill>
                <a:latin typeface="Gill Sans" charset="0"/>
                <a:ea typeface="ＭＳ Ｐゴシック" charset="0"/>
                <a:cs typeface="ＭＳ Ｐゴシック" charset="0"/>
              </a:rPr>
              <a:t> pour </a:t>
            </a:r>
            <a:r>
              <a:rPr lang="en-US" sz="3200" dirty="0" err="1" smtClean="0">
                <a:solidFill>
                  <a:srgbClr val="FFFF00"/>
                </a:solidFill>
                <a:latin typeface="Gill Sans" charset="0"/>
                <a:ea typeface="ＭＳ Ｐゴシック" charset="0"/>
                <a:cs typeface="ＭＳ Ｐゴシック" charset="0"/>
              </a:rPr>
              <a:t>chaque</a:t>
            </a:r>
            <a:r>
              <a:rPr lang="en-US" sz="3200" dirty="0" smtClean="0">
                <a:solidFill>
                  <a:srgbClr val="FFFF00"/>
                </a:solidFill>
                <a:latin typeface="Gill Sans" charset="0"/>
                <a:ea typeface="ＭＳ Ｐゴシック" charset="0"/>
                <a:cs typeface="ＭＳ Ｐゴシック" charset="0"/>
              </a:rPr>
              <a:t> </a:t>
            </a:r>
            <a:r>
              <a:rPr lang="en-US" sz="3200" dirty="0" err="1" smtClean="0">
                <a:solidFill>
                  <a:srgbClr val="FFFF00"/>
                </a:solidFill>
                <a:latin typeface="Gill Sans" charset="0"/>
                <a:ea typeface="ＭＳ Ｐゴシック" charset="0"/>
                <a:cs typeface="ＭＳ Ｐゴシック" charset="0"/>
              </a:rPr>
              <a:t>diapo</a:t>
            </a:r>
            <a:endParaRPr lang="en-US" dirty="0">
              <a:solidFill>
                <a:srgbClr val="FFFF00"/>
              </a:solidFill>
              <a:latin typeface="Arial-BoldMT" charset="0"/>
              <a:ea typeface="ＭＳ Ｐゴシック" charset="0"/>
              <a:cs typeface="ＭＳ Ｐゴシック" charset="0"/>
            </a:endParaRPr>
          </a:p>
        </p:txBody>
      </p:sp>
      <p:sp>
        <p:nvSpPr>
          <p:cNvPr id="2" name="Espace réservé du pied de page 1"/>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310440987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533400" y="6253163"/>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sz="3200" b="1" i="1">
              <a:solidFill>
                <a:schemeClr val="tx2"/>
              </a:solidFill>
              <a:latin typeface="Chalkboard" charset="0"/>
            </a:endParaRPr>
          </a:p>
        </p:txBody>
      </p:sp>
      <p:sp>
        <p:nvSpPr>
          <p:cNvPr id="134147" name="Text Box 3"/>
          <p:cNvSpPr txBox="1">
            <a:spLocks noChangeArrowheads="1"/>
          </p:cNvSpPr>
          <p:nvPr/>
        </p:nvSpPr>
        <p:spPr bwMode="auto">
          <a:xfrm>
            <a:off x="319088" y="1828800"/>
            <a:ext cx="8505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06400" indent="-406400">
              <a:defRPr sz="2400">
                <a:solidFill>
                  <a:schemeClr val="tx1"/>
                </a:solidFill>
                <a:latin typeface="Arial" charset="0"/>
                <a:ea typeface="ＭＳ Ｐゴシック" charset="0"/>
                <a:cs typeface="ＭＳ Ｐゴシック" charset="0"/>
              </a:defRPr>
            </a:lvl1pPr>
            <a:lvl2pPr marL="5715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endParaRPr lang="en-US" smtClean="0">
              <a:latin typeface="Comic Sans MS" charset="0"/>
            </a:endParaRPr>
          </a:p>
        </p:txBody>
      </p:sp>
      <p:sp>
        <p:nvSpPr>
          <p:cNvPr id="134148" name="Rectangle 4"/>
          <p:cNvSpPr>
            <a:spLocks noGrp="1" noChangeArrowheads="1"/>
          </p:cNvSpPr>
          <p:nvPr>
            <p:ph type="title"/>
          </p:nvPr>
        </p:nvSpPr>
        <p:spPr>
          <a:xfrm>
            <a:off x="228600" y="274638"/>
            <a:ext cx="8686800" cy="11430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defRPr/>
            </a:pPr>
            <a:r>
              <a:rPr lang="fr-FR" sz="2800" dirty="0">
                <a:solidFill>
                  <a:srgbClr val="FFFF00"/>
                </a:solidFill>
                <a:latin typeface="Arial-BoldMT" charset="0"/>
                <a:ea typeface="ＭＳ Ｐゴシック" charset="0"/>
                <a:cs typeface="ＭＳ Ｐゴシック" charset="0"/>
              </a:rPr>
              <a:t>Le titre de </a:t>
            </a:r>
            <a:r>
              <a:rPr lang="fr-FR" sz="2800" dirty="0" smtClean="0">
                <a:solidFill>
                  <a:srgbClr val="FFFF00"/>
                </a:solidFill>
                <a:latin typeface="Arial-BoldMT" charset="0"/>
                <a:ea typeface="ＭＳ Ｐゴシック" charset="0"/>
                <a:cs typeface="ＭＳ Ｐゴシック" charset="0"/>
              </a:rPr>
              <a:t>la diapo de conclusion </a:t>
            </a:r>
            <a:r>
              <a:rPr lang="fr-FR" sz="2800" dirty="0">
                <a:solidFill>
                  <a:srgbClr val="FFFF00"/>
                </a:solidFill>
                <a:latin typeface="Arial-BoldMT" charset="0"/>
                <a:ea typeface="ＭＳ Ｐゴシック" charset="0"/>
                <a:cs typeface="ＭＳ Ｐゴシック" charset="0"/>
              </a:rPr>
              <a:t>expose </a:t>
            </a:r>
            <a:r>
              <a:rPr lang="fr-FR" sz="2800" dirty="0" smtClean="0">
                <a:solidFill>
                  <a:srgbClr val="FFFF00"/>
                </a:solidFill>
                <a:latin typeface="Arial-BoldMT" charset="0"/>
                <a:ea typeface="ＭＳ Ｐゴシック" charset="0"/>
                <a:cs typeface="ＭＳ Ｐゴシック" charset="0"/>
              </a:rPr>
              <a:t>le message le </a:t>
            </a:r>
            <a:r>
              <a:rPr lang="fr-FR" sz="2800" dirty="0">
                <a:solidFill>
                  <a:srgbClr val="FFFF00"/>
                </a:solidFill>
                <a:latin typeface="Arial-BoldMT" charset="0"/>
                <a:ea typeface="ＭＳ Ｐゴシック" charset="0"/>
                <a:cs typeface="ＭＳ Ｐゴシック" charset="0"/>
              </a:rPr>
              <a:t>plus </a:t>
            </a:r>
            <a:r>
              <a:rPr lang="fr-FR" sz="2800" dirty="0" smtClean="0">
                <a:solidFill>
                  <a:srgbClr val="FFFF00"/>
                </a:solidFill>
                <a:latin typeface="Arial-BoldMT" charset="0"/>
                <a:ea typeface="ＭＳ Ｐゴシック" charset="0"/>
                <a:cs typeface="ＭＳ Ｐゴシック" charset="0"/>
              </a:rPr>
              <a:t>important </a:t>
            </a:r>
            <a:r>
              <a:rPr lang="fr-FR" sz="2800" dirty="0">
                <a:solidFill>
                  <a:srgbClr val="FFFF00"/>
                </a:solidFill>
                <a:latin typeface="Arial-BoldMT" charset="0"/>
                <a:ea typeface="ＭＳ Ｐゴシック" charset="0"/>
                <a:cs typeface="ＭＳ Ｐゴシック" charset="0"/>
              </a:rPr>
              <a:t>de la présentation</a:t>
            </a:r>
            <a:endParaRPr lang="en-US" sz="2800" dirty="0">
              <a:solidFill>
                <a:srgbClr val="FFFF00"/>
              </a:solidFill>
              <a:latin typeface="Arial-BoldMT" charset="0"/>
              <a:ea typeface="ＭＳ Ｐゴシック" charset="0"/>
              <a:cs typeface="ＭＳ Ｐゴシック" charset="0"/>
            </a:endParaRPr>
          </a:p>
        </p:txBody>
      </p:sp>
      <p:sp>
        <p:nvSpPr>
          <p:cNvPr id="134149" name="Rectangle 5"/>
          <p:cNvSpPr>
            <a:spLocks noChangeArrowheads="1"/>
          </p:cNvSpPr>
          <p:nvPr/>
        </p:nvSpPr>
        <p:spPr bwMode="auto">
          <a:xfrm>
            <a:off x="1447800" y="1562100"/>
            <a:ext cx="5334000" cy="4305300"/>
          </a:xfrm>
          <a:prstGeom prst="rect">
            <a:avLst/>
          </a:prstGeom>
          <a:solidFill>
            <a:srgbClr val="F9FFFD"/>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b="1">
              <a:latin typeface="Times New Roman" charset="0"/>
            </a:endParaRPr>
          </a:p>
        </p:txBody>
      </p:sp>
      <p:sp>
        <p:nvSpPr>
          <p:cNvPr id="134150" name="Text Box 6"/>
          <p:cNvSpPr txBox="1">
            <a:spLocks noChangeArrowheads="1"/>
          </p:cNvSpPr>
          <p:nvPr/>
        </p:nvSpPr>
        <p:spPr bwMode="auto">
          <a:xfrm>
            <a:off x="1660525" y="17287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b="1">
              <a:latin typeface="Times New Roman" charset="0"/>
            </a:endParaRPr>
          </a:p>
        </p:txBody>
      </p:sp>
      <p:sp>
        <p:nvSpPr>
          <p:cNvPr id="122886" name="Rectangle 2"/>
          <p:cNvSpPr>
            <a:spLocks noChangeArrowheads="1"/>
          </p:cNvSpPr>
          <p:nvPr/>
        </p:nvSpPr>
        <p:spPr bwMode="auto">
          <a:xfrm>
            <a:off x="1676400" y="2819400"/>
            <a:ext cx="25908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3500" tIns="25400" rIns="63500" bIns="25400">
            <a:spAutoFit/>
          </a:bodyPr>
          <a:lstStyle/>
          <a:p>
            <a:r>
              <a:rPr lang="en-US" sz="1800" b="1">
                <a:solidFill>
                  <a:srgbClr val="000099"/>
                </a:solidFill>
                <a:latin typeface="Calibri" charset="0"/>
              </a:rPr>
              <a:t>Supporting point (no more than two lines)</a:t>
            </a:r>
          </a:p>
          <a:p>
            <a:endParaRPr lang="en-US" sz="1800" b="1">
              <a:solidFill>
                <a:srgbClr val="000099"/>
              </a:solidFill>
              <a:latin typeface="Calibri" charset="0"/>
            </a:endParaRPr>
          </a:p>
          <a:p>
            <a:endParaRPr lang="en-US" sz="1800" b="1">
              <a:solidFill>
                <a:srgbClr val="000099"/>
              </a:solidFill>
              <a:latin typeface="Calibri" charset="0"/>
            </a:endParaRPr>
          </a:p>
          <a:p>
            <a:r>
              <a:rPr lang="en-US" sz="1800" b="1">
                <a:solidFill>
                  <a:srgbClr val="000099"/>
                </a:solidFill>
                <a:latin typeface="Calibri" charset="0"/>
              </a:rPr>
              <a:t>Another supporting point (parallel to the first)</a:t>
            </a:r>
          </a:p>
        </p:txBody>
      </p:sp>
      <p:sp>
        <p:nvSpPr>
          <p:cNvPr id="122887" name="Rectangle 3"/>
          <p:cNvSpPr>
            <a:spLocks noChangeArrowheads="1"/>
          </p:cNvSpPr>
          <p:nvPr/>
        </p:nvSpPr>
        <p:spPr bwMode="auto">
          <a:xfrm>
            <a:off x="4343400" y="2590800"/>
            <a:ext cx="2057400" cy="2114550"/>
          </a:xfrm>
          <a:prstGeom prst="rect">
            <a:avLst/>
          </a:prstGeom>
          <a:solidFill>
            <a:srgbClr val="000099"/>
          </a:solidFill>
          <a:ln w="9525">
            <a:solidFill>
              <a:srgbClr val="000000"/>
            </a:solidFill>
            <a:miter lim="800000"/>
            <a:headEnd/>
            <a:tailEnd/>
          </a:ln>
        </p:spPr>
        <p:txBody>
          <a:bodyPr anchor="ctr">
            <a:spAutoFit/>
          </a:bodyPr>
          <a:lstStyle/>
          <a:p>
            <a:pPr algn="ctr"/>
            <a:endParaRPr lang="en-US" sz="4800">
              <a:solidFill>
                <a:srgbClr val="EAEAEA"/>
              </a:solidFill>
              <a:latin typeface="Calibri" charset="0"/>
            </a:endParaRPr>
          </a:p>
          <a:p>
            <a:pPr algn="ctr"/>
            <a:r>
              <a:rPr lang="en-US" sz="1800">
                <a:solidFill>
                  <a:srgbClr val="EAEAEA"/>
                </a:solidFill>
                <a:latin typeface="Calibri" charset="0"/>
              </a:rPr>
              <a:t>Image that supports conclusion</a:t>
            </a:r>
            <a:endParaRPr lang="en-US" sz="4800">
              <a:solidFill>
                <a:srgbClr val="EAEAEA"/>
              </a:solidFill>
              <a:latin typeface="Calibri" charset="0"/>
            </a:endParaRPr>
          </a:p>
          <a:p>
            <a:pPr algn="ctr"/>
            <a:endParaRPr lang="en-US" sz="4800">
              <a:latin typeface="Calibri" charset="0"/>
            </a:endParaRPr>
          </a:p>
        </p:txBody>
      </p:sp>
      <p:sp>
        <p:nvSpPr>
          <p:cNvPr id="134153" name="Text Box 9"/>
          <p:cNvSpPr txBox="1">
            <a:spLocks noChangeArrowheads="1"/>
          </p:cNvSpPr>
          <p:nvPr/>
        </p:nvSpPr>
        <p:spPr bwMode="auto">
          <a:xfrm>
            <a:off x="1660525" y="1568450"/>
            <a:ext cx="504507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000" b="1">
                <a:solidFill>
                  <a:srgbClr val="000000"/>
                </a:solidFill>
                <a:latin typeface="Calibri" charset="0"/>
              </a:rPr>
              <a:t>This sentence summarizes the most important conclusion of the presentation)</a:t>
            </a:r>
          </a:p>
          <a:p>
            <a:pPr eaLnBrk="1" hangingPunct="1">
              <a:defRPr/>
            </a:pPr>
            <a:endParaRPr lang="en-US" b="1">
              <a:latin typeface="Times New Roman" charset="0"/>
            </a:endParaRPr>
          </a:p>
        </p:txBody>
      </p:sp>
      <p:sp>
        <p:nvSpPr>
          <p:cNvPr id="2" name="Espace réservé du pied de page 1"/>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357408670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ChangeArrowheads="1"/>
          </p:cNvSpPr>
          <p:nvPr/>
        </p:nvSpPr>
        <p:spPr bwMode="auto">
          <a:xfrm>
            <a:off x="533400" y="6253163"/>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sz="3200" b="1" i="1">
              <a:solidFill>
                <a:schemeClr val="tx2"/>
              </a:solidFill>
              <a:latin typeface="Chalkboard" charset="0"/>
            </a:endParaRPr>
          </a:p>
        </p:txBody>
      </p:sp>
      <p:sp>
        <p:nvSpPr>
          <p:cNvPr id="136195" name="Text Box 3"/>
          <p:cNvSpPr txBox="1">
            <a:spLocks noChangeArrowheads="1"/>
          </p:cNvSpPr>
          <p:nvPr/>
        </p:nvSpPr>
        <p:spPr bwMode="auto">
          <a:xfrm>
            <a:off x="319088" y="1828800"/>
            <a:ext cx="8505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06400" indent="-406400">
              <a:defRPr sz="2400">
                <a:solidFill>
                  <a:schemeClr val="tx1"/>
                </a:solidFill>
                <a:latin typeface="Arial" charset="0"/>
                <a:ea typeface="ＭＳ Ｐゴシック" charset="0"/>
                <a:cs typeface="ＭＳ Ｐゴシック" charset="0"/>
              </a:defRPr>
            </a:lvl1pPr>
            <a:lvl2pPr marL="5715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endParaRPr lang="en-US" smtClean="0">
              <a:latin typeface="Comic Sans MS" charset="0"/>
            </a:endParaRPr>
          </a:p>
        </p:txBody>
      </p:sp>
      <p:sp>
        <p:nvSpPr>
          <p:cNvPr id="136196" name="Rectangle 4"/>
          <p:cNvSpPr>
            <a:spLocks noGrp="1" noChangeArrowheads="1"/>
          </p:cNvSpPr>
          <p:nvPr>
            <p:ph type="title"/>
          </p:nvPr>
        </p:nvSpPr>
        <p:spPr>
          <a:xfrm>
            <a:off x="228600" y="274638"/>
            <a:ext cx="8686800" cy="11430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defRPr/>
            </a:pPr>
            <a:r>
              <a:rPr lang="fr-FR" sz="3200" dirty="0" smtClean="0">
                <a:solidFill>
                  <a:srgbClr val="FFFF00"/>
                </a:solidFill>
                <a:latin typeface="Gill Sans" charset="0"/>
                <a:ea typeface="ＭＳ Ｐゴシック" charset="0"/>
                <a:cs typeface="ＭＳ Ｐゴシック" charset="0"/>
              </a:rPr>
              <a:t>Éviter les longues listes qui limitent la compréhension</a:t>
            </a:r>
            <a:endParaRPr lang="en-US" dirty="0">
              <a:solidFill>
                <a:srgbClr val="FFFF00"/>
              </a:solidFill>
              <a:latin typeface="Arial-BoldMT" charset="0"/>
              <a:ea typeface="ＭＳ Ｐゴシック" charset="0"/>
              <a:cs typeface="ＭＳ Ｐゴシック" charset="0"/>
            </a:endParaRPr>
          </a:p>
        </p:txBody>
      </p:sp>
      <p:sp>
        <p:nvSpPr>
          <p:cNvPr id="136197" name="Rectangle 5"/>
          <p:cNvSpPr>
            <a:spLocks noChangeArrowheads="1"/>
          </p:cNvSpPr>
          <p:nvPr/>
        </p:nvSpPr>
        <p:spPr bwMode="auto">
          <a:xfrm>
            <a:off x="762000" y="5943600"/>
            <a:ext cx="655320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defRPr/>
            </a:pPr>
            <a:r>
              <a:rPr kumimoji="1" lang="en-US" sz="2200" dirty="0" err="1" smtClean="0">
                <a:solidFill>
                  <a:srgbClr val="F9FFFD"/>
                </a:solidFill>
                <a:latin typeface="Gill Sans" charset="0"/>
              </a:rPr>
              <a:t>Éviter</a:t>
            </a:r>
            <a:r>
              <a:rPr kumimoji="1" lang="en-US" sz="2200" dirty="0" smtClean="0">
                <a:solidFill>
                  <a:srgbClr val="F9FFFD"/>
                </a:solidFill>
                <a:latin typeface="Gill Sans" charset="0"/>
              </a:rPr>
              <a:t> les </a:t>
            </a:r>
            <a:r>
              <a:rPr kumimoji="1" lang="en-US" sz="2200" dirty="0" err="1" smtClean="0">
                <a:solidFill>
                  <a:srgbClr val="F9FFFD"/>
                </a:solidFill>
                <a:latin typeface="Gill Sans" charset="0"/>
              </a:rPr>
              <a:t>listes</a:t>
            </a:r>
            <a:r>
              <a:rPr kumimoji="1" lang="en-US" sz="2200" dirty="0" smtClean="0">
                <a:solidFill>
                  <a:srgbClr val="F9FFFD"/>
                </a:solidFill>
                <a:latin typeface="Gill Sans" charset="0"/>
              </a:rPr>
              <a:t> avec plus de 4 </a:t>
            </a:r>
            <a:r>
              <a:rPr kumimoji="1" lang="en-US" sz="2200" dirty="0" err="1" smtClean="0">
                <a:solidFill>
                  <a:srgbClr val="F9FFFD"/>
                </a:solidFill>
                <a:latin typeface="Gill Sans" charset="0"/>
              </a:rPr>
              <a:t>niveaux</a:t>
            </a:r>
            <a:endParaRPr kumimoji="1" lang="en-US" sz="2200" dirty="0">
              <a:solidFill>
                <a:srgbClr val="F9FFFD"/>
              </a:solidFill>
              <a:latin typeface="Gill Sans" charset="0"/>
            </a:endParaRPr>
          </a:p>
        </p:txBody>
      </p:sp>
      <p:sp>
        <p:nvSpPr>
          <p:cNvPr id="136198" name="Rectangle 6"/>
          <p:cNvSpPr>
            <a:spLocks noChangeArrowheads="1"/>
          </p:cNvSpPr>
          <p:nvPr/>
        </p:nvSpPr>
        <p:spPr bwMode="auto">
          <a:xfrm>
            <a:off x="1676400" y="1676400"/>
            <a:ext cx="5943600" cy="4114800"/>
          </a:xfrm>
          <a:prstGeom prst="rect">
            <a:avLst/>
          </a:prstGeom>
          <a:solidFill>
            <a:srgbClr val="F9FFFD"/>
          </a:solidFill>
          <a:ln w="12700" cap="sq">
            <a:solidFill>
              <a:srgbClr val="000000"/>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b="1">
              <a:latin typeface="Times New Roman" charset="0"/>
            </a:endParaRPr>
          </a:p>
        </p:txBody>
      </p:sp>
      <p:sp>
        <p:nvSpPr>
          <p:cNvPr id="136199" name="Text Box 7"/>
          <p:cNvSpPr txBox="1">
            <a:spLocks noChangeArrowheads="1"/>
          </p:cNvSpPr>
          <p:nvPr/>
        </p:nvSpPr>
        <p:spPr bwMode="auto">
          <a:xfrm>
            <a:off x="2193925" y="17287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b="1">
              <a:latin typeface="Times New Roman" charset="0"/>
            </a:endParaRPr>
          </a:p>
        </p:txBody>
      </p:sp>
      <p:sp>
        <p:nvSpPr>
          <p:cNvPr id="136200" name="Text Box 8"/>
          <p:cNvSpPr txBox="1">
            <a:spLocks noChangeArrowheads="1"/>
          </p:cNvSpPr>
          <p:nvPr/>
        </p:nvSpPr>
        <p:spPr bwMode="auto">
          <a:xfrm>
            <a:off x="1955800" y="1905000"/>
            <a:ext cx="5588000" cy="363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2000" dirty="0">
                <a:solidFill>
                  <a:srgbClr val="000000"/>
                </a:solidFill>
              </a:rPr>
              <a:t>            Summary of the This Presentation</a:t>
            </a:r>
            <a:endParaRPr lang="en-US" sz="1600" dirty="0">
              <a:solidFill>
                <a:srgbClr val="000000"/>
              </a:solidFill>
            </a:endParaRPr>
          </a:p>
          <a:p>
            <a:pPr eaLnBrk="1" hangingPunct="1">
              <a:lnSpc>
                <a:spcPct val="140000"/>
              </a:lnSpc>
              <a:buClr>
                <a:schemeClr val="hlink"/>
              </a:buClr>
              <a:buFont typeface="Wingdings" charset="0"/>
              <a:buChar char="§"/>
              <a:defRPr/>
            </a:pPr>
            <a:r>
              <a:rPr lang="en-US" sz="1600" dirty="0">
                <a:solidFill>
                  <a:srgbClr val="000000"/>
                </a:solidFill>
              </a:rPr>
              <a:t> The amazing discovery that no one knew about</a:t>
            </a:r>
          </a:p>
          <a:p>
            <a:pPr eaLnBrk="1" hangingPunct="1">
              <a:lnSpc>
                <a:spcPct val="140000"/>
              </a:lnSpc>
              <a:buClr>
                <a:schemeClr val="hlink"/>
              </a:buClr>
              <a:buFont typeface="Wingdings" charset="0"/>
              <a:buChar char="§"/>
              <a:defRPr/>
            </a:pPr>
            <a:r>
              <a:rPr lang="en-US" sz="1600" dirty="0">
                <a:solidFill>
                  <a:srgbClr val="000000"/>
                </a:solidFill>
              </a:rPr>
              <a:t> Another remarkable discovery that you maybe knew</a:t>
            </a:r>
          </a:p>
          <a:p>
            <a:pPr eaLnBrk="1" hangingPunct="1">
              <a:lnSpc>
                <a:spcPct val="140000"/>
              </a:lnSpc>
              <a:buClr>
                <a:schemeClr val="hlink"/>
              </a:buClr>
              <a:buFont typeface="Wingdings" charset="0"/>
              <a:buChar char="§"/>
              <a:defRPr/>
            </a:pPr>
            <a:r>
              <a:rPr lang="en-US" sz="1600" dirty="0">
                <a:solidFill>
                  <a:srgbClr val="000000"/>
                </a:solidFill>
              </a:rPr>
              <a:t> A third fact that you might not have noticed</a:t>
            </a:r>
          </a:p>
          <a:p>
            <a:pPr eaLnBrk="1" hangingPunct="1">
              <a:lnSpc>
                <a:spcPct val="140000"/>
              </a:lnSpc>
              <a:buClr>
                <a:schemeClr val="hlink"/>
              </a:buClr>
              <a:buFont typeface="Wingdings" charset="0"/>
              <a:buChar char="§"/>
              <a:defRPr/>
            </a:pPr>
            <a:r>
              <a:rPr lang="en-US" sz="1600" dirty="0">
                <a:solidFill>
                  <a:srgbClr val="000000"/>
                </a:solidFill>
              </a:rPr>
              <a:t> And a fourth finding that only few people ever heard of</a:t>
            </a:r>
          </a:p>
          <a:p>
            <a:pPr eaLnBrk="1" hangingPunct="1">
              <a:lnSpc>
                <a:spcPct val="140000"/>
              </a:lnSpc>
              <a:buClr>
                <a:schemeClr val="hlink"/>
              </a:buClr>
              <a:buFont typeface="Wingdings" charset="0"/>
              <a:buChar char="§"/>
              <a:defRPr/>
            </a:pPr>
            <a:r>
              <a:rPr lang="en-US" sz="1600" dirty="0">
                <a:solidFill>
                  <a:srgbClr val="000000"/>
                </a:solidFill>
              </a:rPr>
              <a:t> Throw in a fifth discovery that I particularly like</a:t>
            </a:r>
          </a:p>
          <a:p>
            <a:pPr eaLnBrk="1" hangingPunct="1">
              <a:lnSpc>
                <a:spcPct val="140000"/>
              </a:lnSpc>
              <a:buClr>
                <a:schemeClr val="hlink"/>
              </a:buClr>
              <a:buFont typeface="Wingdings" charset="0"/>
              <a:buChar char="§"/>
              <a:defRPr/>
            </a:pPr>
            <a:r>
              <a:rPr lang="en-US" sz="1600" dirty="0">
                <a:solidFill>
                  <a:srgbClr val="000000"/>
                </a:solidFill>
              </a:rPr>
              <a:t> A sixth discovery that I </a:t>
            </a:r>
            <a:r>
              <a:rPr lang="en-US" sz="1600" dirty="0" err="1">
                <a:solidFill>
                  <a:srgbClr val="000000"/>
                </a:solidFill>
              </a:rPr>
              <a:t>didn</a:t>
            </a:r>
            <a:r>
              <a:rPr lang="ja-JP" altLang="en-US" sz="1600" dirty="0">
                <a:solidFill>
                  <a:srgbClr val="000000"/>
                </a:solidFill>
              </a:rPr>
              <a:t>’</a:t>
            </a:r>
            <a:r>
              <a:rPr lang="en-US" sz="1600" dirty="0">
                <a:solidFill>
                  <a:srgbClr val="000000"/>
                </a:solidFill>
              </a:rPr>
              <a:t>t have time to talk about</a:t>
            </a:r>
          </a:p>
          <a:p>
            <a:pPr eaLnBrk="1" hangingPunct="1">
              <a:lnSpc>
                <a:spcPct val="140000"/>
              </a:lnSpc>
              <a:buClr>
                <a:schemeClr val="hlink"/>
              </a:buClr>
              <a:buFont typeface="Wingdings" charset="0"/>
              <a:buChar char="§"/>
              <a:defRPr/>
            </a:pPr>
            <a:r>
              <a:rPr lang="en-US" sz="1600" dirty="0">
                <a:solidFill>
                  <a:srgbClr val="000000"/>
                </a:solidFill>
              </a:rPr>
              <a:t> And two final smaller discoveries that are also important</a:t>
            </a:r>
          </a:p>
          <a:p>
            <a:pPr eaLnBrk="1" hangingPunct="1">
              <a:defRPr/>
            </a:pPr>
            <a:r>
              <a:rPr lang="en-US" sz="1600" dirty="0">
                <a:solidFill>
                  <a:srgbClr val="000000"/>
                </a:solidFill>
              </a:rPr>
              <a:t>     - the one found in the noise</a:t>
            </a:r>
          </a:p>
          <a:p>
            <a:pPr eaLnBrk="1" hangingPunct="1">
              <a:defRPr/>
            </a:pPr>
            <a:r>
              <a:rPr lang="en-US" sz="1600" dirty="0">
                <a:solidFill>
                  <a:srgbClr val="000000"/>
                </a:solidFill>
              </a:rPr>
              <a:t>     - a second found by turning the data upside down</a:t>
            </a:r>
          </a:p>
          <a:p>
            <a:pPr eaLnBrk="1" hangingPunct="1">
              <a:defRPr/>
            </a:pPr>
            <a:endParaRPr lang="en-US" sz="1600" b="1" dirty="0"/>
          </a:p>
        </p:txBody>
      </p:sp>
      <p:sp>
        <p:nvSpPr>
          <p:cNvPr id="2" name="Espace réservé du pied de page 1"/>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151853879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ChangeArrowheads="1"/>
          </p:cNvSpPr>
          <p:nvPr/>
        </p:nvSpPr>
        <p:spPr bwMode="auto">
          <a:xfrm>
            <a:off x="533400" y="6253163"/>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sz="3200" b="1" i="1">
              <a:solidFill>
                <a:schemeClr val="tx2"/>
              </a:solidFill>
              <a:latin typeface="Chalkboard" charset="0"/>
            </a:endParaRPr>
          </a:p>
        </p:txBody>
      </p:sp>
      <p:sp>
        <p:nvSpPr>
          <p:cNvPr id="138243" name="Text Box 3"/>
          <p:cNvSpPr txBox="1">
            <a:spLocks noChangeArrowheads="1"/>
          </p:cNvSpPr>
          <p:nvPr/>
        </p:nvSpPr>
        <p:spPr bwMode="auto">
          <a:xfrm>
            <a:off x="319088" y="1828800"/>
            <a:ext cx="8505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06400" indent="-406400">
              <a:defRPr sz="2400">
                <a:solidFill>
                  <a:schemeClr val="tx1"/>
                </a:solidFill>
                <a:latin typeface="Arial" charset="0"/>
                <a:ea typeface="ＭＳ Ｐゴシック" charset="0"/>
                <a:cs typeface="ＭＳ Ｐゴシック" charset="0"/>
              </a:defRPr>
            </a:lvl1pPr>
            <a:lvl2pPr marL="5715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endParaRPr lang="en-US" smtClean="0">
              <a:latin typeface="Comic Sans MS" charset="0"/>
            </a:endParaRPr>
          </a:p>
        </p:txBody>
      </p:sp>
      <p:sp>
        <p:nvSpPr>
          <p:cNvPr id="138244" name="Rectangle 4"/>
          <p:cNvSpPr>
            <a:spLocks noGrp="1" noChangeArrowheads="1"/>
          </p:cNvSpPr>
          <p:nvPr>
            <p:ph type="title"/>
          </p:nvPr>
        </p:nvSpPr>
        <p:spPr>
          <a:xfrm>
            <a:off x="228600" y="274638"/>
            <a:ext cx="8686800" cy="11430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l">
              <a:defRPr/>
            </a:pPr>
            <a:r>
              <a:rPr lang="fr-FR" sz="3200" dirty="0">
                <a:solidFill>
                  <a:srgbClr val="FFFF00"/>
                </a:solidFill>
                <a:latin typeface="Arial-BoldMT" charset="0"/>
                <a:ea typeface="ＭＳ Ｐゴシック" charset="0"/>
                <a:cs typeface="ＭＳ Ｐゴシック" charset="0"/>
              </a:rPr>
              <a:t>Le titre de la diapo de conclusion expose le message le plus important de la présentation</a:t>
            </a:r>
            <a:endParaRPr lang="en-US" dirty="0">
              <a:solidFill>
                <a:srgbClr val="FFFF00"/>
              </a:solidFill>
              <a:latin typeface="Arial-BoldMT" charset="0"/>
              <a:ea typeface="ＭＳ Ｐゴシック" charset="0"/>
              <a:cs typeface="ＭＳ Ｐゴシック" charset="0"/>
            </a:endParaRPr>
          </a:p>
        </p:txBody>
      </p:sp>
      <p:sp>
        <p:nvSpPr>
          <p:cNvPr id="138245" name="Rectangle 5"/>
          <p:cNvSpPr>
            <a:spLocks noChangeArrowheads="1"/>
          </p:cNvSpPr>
          <p:nvPr/>
        </p:nvSpPr>
        <p:spPr bwMode="auto">
          <a:xfrm>
            <a:off x="1447800" y="2095500"/>
            <a:ext cx="5715000" cy="4305300"/>
          </a:xfrm>
          <a:prstGeom prst="rect">
            <a:avLst/>
          </a:prstGeom>
          <a:solidFill>
            <a:srgbClr val="F9FFFD"/>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b="1">
              <a:latin typeface="Times New Roman" charset="0"/>
            </a:endParaRPr>
          </a:p>
        </p:txBody>
      </p:sp>
      <p:sp>
        <p:nvSpPr>
          <p:cNvPr id="138246" name="Text Box 6"/>
          <p:cNvSpPr txBox="1">
            <a:spLocks noChangeArrowheads="1"/>
          </p:cNvSpPr>
          <p:nvPr/>
        </p:nvSpPr>
        <p:spPr bwMode="auto">
          <a:xfrm>
            <a:off x="1660525" y="23002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b="1">
              <a:latin typeface="Times New Roman" charset="0"/>
            </a:endParaRPr>
          </a:p>
        </p:txBody>
      </p:sp>
      <p:sp>
        <p:nvSpPr>
          <p:cNvPr id="138247" name="Text Box 7"/>
          <p:cNvSpPr txBox="1">
            <a:spLocks noChangeArrowheads="1"/>
          </p:cNvSpPr>
          <p:nvPr/>
        </p:nvSpPr>
        <p:spPr bwMode="auto">
          <a:xfrm>
            <a:off x="1660525" y="2139950"/>
            <a:ext cx="50450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600" b="1">
                <a:solidFill>
                  <a:srgbClr val="000000"/>
                </a:solidFill>
              </a:rPr>
              <a:t>The surface of water has unique properties that control its chemical properties</a:t>
            </a:r>
          </a:p>
        </p:txBody>
      </p:sp>
      <p:sp>
        <p:nvSpPr>
          <p:cNvPr id="126983" name="Rectangle 8"/>
          <p:cNvSpPr>
            <a:spLocks noChangeArrowheads="1"/>
          </p:cNvSpPr>
          <p:nvPr/>
        </p:nvSpPr>
        <p:spPr bwMode="auto">
          <a:xfrm>
            <a:off x="4191000" y="5438775"/>
            <a:ext cx="2743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200" b="1">
                <a:solidFill>
                  <a:srgbClr val="000000"/>
                </a:solidFill>
                <a:latin typeface="Verdana" charset="0"/>
              </a:rPr>
              <a:t>Nitric acid is a weak acid at aqueous surfaces</a:t>
            </a:r>
          </a:p>
        </p:txBody>
      </p:sp>
      <p:pic>
        <p:nvPicPr>
          <p:cNvPr id="138249" name="Picture 9" descr="so2co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848100"/>
            <a:ext cx="1676400" cy="1193800"/>
          </a:xfrm>
          <a:prstGeom prst="rect">
            <a:avLst/>
          </a:prstGeom>
          <a:noFill/>
          <a:ln w="317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8250" name="Text Box 10"/>
          <p:cNvSpPr txBox="1">
            <a:spLocks noChangeArrowheads="1"/>
          </p:cNvSpPr>
          <p:nvPr/>
        </p:nvSpPr>
        <p:spPr bwMode="auto">
          <a:xfrm>
            <a:off x="3413125" y="2863850"/>
            <a:ext cx="3521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1200" b="1">
                <a:solidFill>
                  <a:srgbClr val="000000"/>
                </a:solidFill>
                <a:latin typeface="Verdana" charset="0"/>
              </a:rPr>
              <a:t>Water participates in weak H-bonding at the topmost surface layers</a:t>
            </a:r>
            <a:endParaRPr lang="en-US" sz="1200" b="1">
              <a:latin typeface="Verdana" charset="0"/>
            </a:endParaRPr>
          </a:p>
        </p:txBody>
      </p:sp>
      <p:sp>
        <p:nvSpPr>
          <p:cNvPr id="138251" name="Text Box 11"/>
          <p:cNvSpPr txBox="1">
            <a:spLocks noChangeArrowheads="1"/>
          </p:cNvSpPr>
          <p:nvPr/>
        </p:nvSpPr>
        <p:spPr bwMode="auto">
          <a:xfrm>
            <a:off x="3886200" y="4032250"/>
            <a:ext cx="2835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1200" b="1">
                <a:solidFill>
                  <a:srgbClr val="000000"/>
                </a:solidFill>
                <a:latin typeface="Verdana" charset="0"/>
              </a:rPr>
              <a:t>SO</a:t>
            </a:r>
            <a:r>
              <a:rPr lang="en-US" sz="1200" b="1" baseline="-25000">
                <a:solidFill>
                  <a:srgbClr val="000000"/>
                </a:solidFill>
                <a:latin typeface="Verdana" charset="0"/>
              </a:rPr>
              <a:t>2</a:t>
            </a:r>
            <a:r>
              <a:rPr lang="en-US" sz="1200" b="1">
                <a:solidFill>
                  <a:srgbClr val="000000"/>
                </a:solidFill>
                <a:latin typeface="Verdana" charset="0"/>
              </a:rPr>
              <a:t> adsorbs at the surface whereas CO</a:t>
            </a:r>
            <a:r>
              <a:rPr lang="en-US" sz="1200" b="1" baseline="-25000">
                <a:solidFill>
                  <a:srgbClr val="000000"/>
                </a:solidFill>
                <a:latin typeface="Verdana" charset="0"/>
              </a:rPr>
              <a:t>2</a:t>
            </a:r>
            <a:r>
              <a:rPr lang="en-US" sz="1200" b="1">
                <a:solidFill>
                  <a:srgbClr val="000000"/>
                </a:solidFill>
                <a:latin typeface="Verdana" charset="0"/>
              </a:rPr>
              <a:t> quickly absorbs</a:t>
            </a:r>
          </a:p>
        </p:txBody>
      </p:sp>
      <p:pic>
        <p:nvPicPr>
          <p:cNvPr id="138252" name="Picture 12" descr="iStock_000009962019X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2781300"/>
            <a:ext cx="1524000" cy="1006475"/>
          </a:xfrm>
          <a:prstGeom prst="rect">
            <a:avLst/>
          </a:prstGeom>
          <a:noFill/>
          <a:ln w="317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126988" name="Group 13"/>
          <p:cNvGrpSpPr>
            <a:grpSpLocks/>
          </p:cNvGrpSpPr>
          <p:nvPr/>
        </p:nvGrpSpPr>
        <p:grpSpPr bwMode="auto">
          <a:xfrm>
            <a:off x="2514600" y="5372100"/>
            <a:ext cx="533400" cy="590550"/>
            <a:chOff x="4848" y="1530"/>
            <a:chExt cx="624" cy="691"/>
          </a:xfrm>
        </p:grpSpPr>
        <p:pic>
          <p:nvPicPr>
            <p:cNvPr id="126990" name="Picture 14" descr="Coordinati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374684">
              <a:off x="4848" y="1530"/>
              <a:ext cx="624" cy="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55" name="Oval 15"/>
            <p:cNvSpPr>
              <a:spLocks noChangeArrowheads="1"/>
            </p:cNvSpPr>
            <p:nvPr/>
          </p:nvSpPr>
          <p:spPr bwMode="auto">
            <a:xfrm rot="371173">
              <a:off x="5141" y="1915"/>
              <a:ext cx="227" cy="306"/>
            </a:xfrm>
            <a:prstGeom prst="ellipse">
              <a:avLst/>
            </a:prstGeom>
            <a:solidFill>
              <a:schemeClr val="accent1">
                <a:alpha val="37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pic>
        <p:nvPicPr>
          <p:cNvPr id="138256" name="Picture 16" descr="iStock_000005468313Medium"/>
          <p:cNvPicPr>
            <a:picLocks noChangeAspect="1" noChangeArrowheads="1"/>
          </p:cNvPicPr>
          <p:nvPr/>
        </p:nvPicPr>
        <p:blipFill>
          <a:blip r:embed="rId6">
            <a:alphaModFix amt="28000"/>
            <a:extLst>
              <a:ext uri="{28A0092B-C50C-407E-A947-70E740481C1C}">
                <a14:useLocalDpi xmlns:a14="http://schemas.microsoft.com/office/drawing/2010/main" val="0"/>
              </a:ext>
            </a:extLst>
          </a:blip>
          <a:srcRect/>
          <a:stretch>
            <a:fillRect/>
          </a:stretch>
        </p:blipFill>
        <p:spPr bwMode="auto">
          <a:xfrm>
            <a:off x="2286000" y="5191125"/>
            <a:ext cx="1676400" cy="954088"/>
          </a:xfrm>
          <a:prstGeom prst="rect">
            <a:avLst/>
          </a:prstGeom>
          <a:noFill/>
          <a:ln w="3175">
            <a:solidFill>
              <a:srgbClr val="000000"/>
            </a:solidFill>
            <a:miter lim="800000"/>
            <a:headEnd/>
            <a:tailEnd/>
          </a:ln>
          <a:effectLst/>
          <a:extLst>
            <a:ext uri="{909E8E84-426E-40dd-AFC4-6F175D3DCCD1}">
              <a14:hiddenFill xmlns:a14="http://schemas.microsoft.com/office/drawing/2010/main">
                <a:solidFill>
                  <a:srgbClr val="FFFFFF">
                    <a:alpha val="28000"/>
                  </a:srgbClr>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Espace réservé du pied de page 1"/>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313857549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ChangeArrowheads="1"/>
          </p:cNvSpPr>
          <p:nvPr/>
        </p:nvSpPr>
        <p:spPr bwMode="auto">
          <a:xfrm>
            <a:off x="533400" y="6253163"/>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sz="3200" b="1" i="1">
              <a:solidFill>
                <a:schemeClr val="tx2"/>
              </a:solidFill>
              <a:latin typeface="Chalkboard" charset="0"/>
            </a:endParaRPr>
          </a:p>
        </p:txBody>
      </p:sp>
      <p:sp>
        <p:nvSpPr>
          <p:cNvPr id="140291" name="Text Box 3"/>
          <p:cNvSpPr txBox="1">
            <a:spLocks noChangeArrowheads="1"/>
          </p:cNvSpPr>
          <p:nvPr/>
        </p:nvSpPr>
        <p:spPr bwMode="auto">
          <a:xfrm>
            <a:off x="1371600" y="2522538"/>
            <a:ext cx="59912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06400" indent="-406400">
              <a:defRPr sz="2400">
                <a:solidFill>
                  <a:schemeClr val="tx1"/>
                </a:solidFill>
                <a:latin typeface="Arial" charset="0"/>
                <a:ea typeface="ＭＳ Ｐゴシック" charset="0"/>
                <a:cs typeface="ＭＳ Ｐゴシック" charset="0"/>
              </a:defRPr>
            </a:lvl1pPr>
            <a:lvl2pPr marL="5715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fr-FR" sz="3200" dirty="0" smtClean="0">
                <a:solidFill>
                  <a:srgbClr val="FFFFFF"/>
                </a:solidFill>
                <a:latin typeface="Gill Sans" charset="0"/>
              </a:rPr>
              <a:t>Ne lisez pas vos dispos</a:t>
            </a:r>
            <a:r>
              <a:rPr lang="en-US" sz="3200" dirty="0" smtClean="0">
                <a:solidFill>
                  <a:srgbClr val="FFFFFF"/>
                </a:solidFill>
                <a:latin typeface="Gill Sans" charset="0"/>
              </a:rPr>
              <a:t>!</a:t>
            </a:r>
          </a:p>
        </p:txBody>
      </p:sp>
      <p:sp>
        <p:nvSpPr>
          <p:cNvPr id="140292" name="Text Box 4"/>
          <p:cNvSpPr txBox="1">
            <a:spLocks noChangeArrowheads="1"/>
          </p:cNvSpPr>
          <p:nvPr/>
        </p:nvSpPr>
        <p:spPr bwMode="auto">
          <a:xfrm>
            <a:off x="1736725" y="3230563"/>
            <a:ext cx="4712348"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defRPr/>
            </a:pPr>
            <a:r>
              <a:rPr lang="fr-FR" sz="3200" dirty="0" smtClean="0">
                <a:solidFill>
                  <a:srgbClr val="FFFFFF"/>
                </a:solidFill>
                <a:latin typeface="Gill Sans" charset="0"/>
              </a:rPr>
              <a:t>Ne parlez pas à vos diapos</a:t>
            </a:r>
            <a:r>
              <a:rPr lang="en-US" sz="3200" dirty="0" smtClean="0">
                <a:solidFill>
                  <a:srgbClr val="FFFFFF"/>
                </a:solidFill>
                <a:latin typeface="Gill Sans" charset="0"/>
              </a:rPr>
              <a:t>!</a:t>
            </a:r>
            <a:endParaRPr lang="en-US" sz="3200" dirty="0">
              <a:solidFill>
                <a:srgbClr val="FFFFFF"/>
              </a:solidFill>
              <a:latin typeface="Gill Sans" charset="0"/>
            </a:endParaRPr>
          </a:p>
          <a:p>
            <a:pPr eaLnBrk="1" hangingPunct="1">
              <a:defRPr/>
            </a:pPr>
            <a:endParaRPr lang="en-US" b="1" dirty="0">
              <a:solidFill>
                <a:srgbClr val="FFFFFF"/>
              </a:solidFill>
              <a:latin typeface="Times New Roman" charset="0"/>
            </a:endParaRPr>
          </a:p>
        </p:txBody>
      </p:sp>
      <p:sp>
        <p:nvSpPr>
          <p:cNvPr id="140293" name="Text Box 5"/>
          <p:cNvSpPr txBox="1">
            <a:spLocks noChangeArrowheads="1"/>
          </p:cNvSpPr>
          <p:nvPr/>
        </p:nvSpPr>
        <p:spPr bwMode="auto">
          <a:xfrm>
            <a:off x="1965325" y="3992563"/>
            <a:ext cx="6633346"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fr-FR" sz="3200" dirty="0" smtClean="0">
                <a:solidFill>
                  <a:srgbClr val="FFFFFF"/>
                </a:solidFill>
                <a:latin typeface="Gill Sans" charset="0"/>
              </a:rPr>
              <a:t>Ne faites pas d’excuses sur vos diapos</a:t>
            </a:r>
            <a:r>
              <a:rPr lang="en-US" sz="3200" dirty="0" smtClean="0">
                <a:solidFill>
                  <a:srgbClr val="FFFFFF"/>
                </a:solidFill>
                <a:latin typeface="Gill Sans" charset="0"/>
              </a:rPr>
              <a:t>!</a:t>
            </a:r>
            <a:endParaRPr lang="en-US" sz="3200" dirty="0">
              <a:solidFill>
                <a:srgbClr val="FFFFFF"/>
              </a:solidFill>
              <a:latin typeface="Gill Sans" charset="0"/>
            </a:endParaRPr>
          </a:p>
        </p:txBody>
      </p:sp>
      <p:sp>
        <p:nvSpPr>
          <p:cNvPr id="140294" name="Text Box 6"/>
          <p:cNvSpPr txBox="1">
            <a:spLocks noChangeArrowheads="1"/>
          </p:cNvSpPr>
          <p:nvPr/>
        </p:nvSpPr>
        <p:spPr bwMode="auto">
          <a:xfrm>
            <a:off x="822325" y="657225"/>
            <a:ext cx="704336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3600" dirty="0" err="1" smtClean="0">
                <a:solidFill>
                  <a:srgbClr val="FFFF00"/>
                </a:solidFill>
                <a:latin typeface="Gill Sans" charset="0"/>
              </a:rPr>
              <a:t>Gardez</a:t>
            </a:r>
            <a:r>
              <a:rPr lang="en-US" sz="3600" dirty="0" smtClean="0">
                <a:solidFill>
                  <a:srgbClr val="FFFF00"/>
                </a:solidFill>
                <a:latin typeface="Gill Sans" charset="0"/>
              </a:rPr>
              <a:t> </a:t>
            </a:r>
            <a:r>
              <a:rPr lang="en-US" sz="3600" dirty="0" err="1" smtClean="0">
                <a:solidFill>
                  <a:srgbClr val="FFFF00"/>
                </a:solidFill>
                <a:latin typeface="Gill Sans" charset="0"/>
              </a:rPr>
              <a:t>l’attention</a:t>
            </a:r>
            <a:r>
              <a:rPr lang="en-US" sz="3600" dirty="0" smtClean="0">
                <a:solidFill>
                  <a:srgbClr val="FFFF00"/>
                </a:solidFill>
                <a:latin typeface="Gill Sans" charset="0"/>
              </a:rPr>
              <a:t> de </a:t>
            </a:r>
            <a:r>
              <a:rPr lang="en-US" sz="3600" dirty="0" err="1" smtClean="0">
                <a:solidFill>
                  <a:srgbClr val="FFFF00"/>
                </a:solidFill>
                <a:latin typeface="Gill Sans" charset="0"/>
              </a:rPr>
              <a:t>votre</a:t>
            </a:r>
            <a:r>
              <a:rPr lang="en-US" sz="3600" dirty="0" smtClean="0">
                <a:solidFill>
                  <a:srgbClr val="FFFF00"/>
                </a:solidFill>
                <a:latin typeface="Gill Sans" charset="0"/>
              </a:rPr>
              <a:t> audience</a:t>
            </a:r>
            <a:endParaRPr lang="en-US" sz="3600" dirty="0">
              <a:solidFill>
                <a:srgbClr val="FFFF00"/>
              </a:solidFill>
              <a:latin typeface="Gill Sans" charset="0"/>
            </a:endParaRPr>
          </a:p>
        </p:txBody>
      </p:sp>
      <p:pic>
        <p:nvPicPr>
          <p:cNvPr id="14029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524000"/>
            <a:ext cx="2362200" cy="211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Espace réservé du pied de page 1"/>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4289582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ChangeArrowheads="1"/>
          </p:cNvSpPr>
          <p:nvPr/>
        </p:nvSpPr>
        <p:spPr bwMode="auto">
          <a:xfrm>
            <a:off x="533400" y="6253163"/>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sz="3200" b="1" i="1">
              <a:solidFill>
                <a:schemeClr val="tx2"/>
              </a:solidFill>
              <a:latin typeface="Chalkboard" charset="0"/>
            </a:endParaRPr>
          </a:p>
        </p:txBody>
      </p:sp>
      <p:sp>
        <p:nvSpPr>
          <p:cNvPr id="142339" name="Text Box 3"/>
          <p:cNvSpPr txBox="1">
            <a:spLocks noChangeArrowheads="1"/>
          </p:cNvSpPr>
          <p:nvPr/>
        </p:nvSpPr>
        <p:spPr bwMode="auto">
          <a:xfrm>
            <a:off x="-1143000" y="1828800"/>
            <a:ext cx="8505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06400" indent="-406400">
              <a:defRPr sz="2400">
                <a:solidFill>
                  <a:schemeClr val="tx1"/>
                </a:solidFill>
                <a:latin typeface="Arial" charset="0"/>
                <a:ea typeface="ＭＳ Ｐゴシック" charset="0"/>
                <a:cs typeface="ＭＳ Ｐゴシック" charset="0"/>
              </a:defRPr>
            </a:lvl1pPr>
            <a:lvl2pPr marL="5715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endParaRPr lang="en-US" smtClean="0">
              <a:solidFill>
                <a:srgbClr val="F9FFFD"/>
              </a:solidFill>
              <a:latin typeface="Comic Sans MS" charset="0"/>
            </a:endParaRPr>
          </a:p>
        </p:txBody>
      </p:sp>
      <p:sp>
        <p:nvSpPr>
          <p:cNvPr id="142340" name="Rectangle 4"/>
          <p:cNvSpPr>
            <a:spLocks noChangeArrowheads="1"/>
          </p:cNvSpPr>
          <p:nvPr/>
        </p:nvSpPr>
        <p:spPr bwMode="auto">
          <a:xfrm>
            <a:off x="685800" y="762000"/>
            <a:ext cx="5503510" cy="482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3500" tIns="25400" rIns="63500" bIns="25400">
            <a:spAutoFit/>
          </a:bodyPr>
          <a:lstStyle/>
          <a:p>
            <a:pPr>
              <a:lnSpc>
                <a:spcPct val="85000"/>
              </a:lnSpc>
              <a:defRPr/>
            </a:pPr>
            <a:r>
              <a:rPr lang="en-US" sz="3200" dirty="0" smtClean="0">
                <a:solidFill>
                  <a:srgbClr val="FFFF00"/>
                </a:solidFill>
                <a:latin typeface="Gill Sans" charset="0"/>
              </a:rPr>
              <a:t>Limiter le </a:t>
            </a:r>
            <a:r>
              <a:rPr lang="en-US" sz="3200" dirty="0" err="1" smtClean="0">
                <a:solidFill>
                  <a:srgbClr val="FFFF00"/>
                </a:solidFill>
                <a:latin typeface="Gill Sans" charset="0"/>
              </a:rPr>
              <a:t>nombre</a:t>
            </a:r>
            <a:r>
              <a:rPr lang="en-US" sz="3200" dirty="0" smtClean="0">
                <a:solidFill>
                  <a:srgbClr val="FFFF00"/>
                </a:solidFill>
                <a:latin typeface="Gill Sans" charset="0"/>
              </a:rPr>
              <a:t> de </a:t>
            </a:r>
            <a:r>
              <a:rPr lang="en-US" sz="3200" dirty="0" err="1" smtClean="0">
                <a:solidFill>
                  <a:srgbClr val="FFFF00"/>
                </a:solidFill>
                <a:latin typeface="Gill Sans" charset="0"/>
              </a:rPr>
              <a:t>vos</a:t>
            </a:r>
            <a:r>
              <a:rPr lang="en-US" sz="3200" dirty="0" smtClean="0">
                <a:solidFill>
                  <a:srgbClr val="FFFF00"/>
                </a:solidFill>
                <a:latin typeface="Gill Sans" charset="0"/>
              </a:rPr>
              <a:t> </a:t>
            </a:r>
            <a:r>
              <a:rPr lang="en-US" sz="3200" dirty="0" err="1" smtClean="0">
                <a:solidFill>
                  <a:srgbClr val="FFFF00"/>
                </a:solidFill>
                <a:latin typeface="Gill Sans" charset="0"/>
              </a:rPr>
              <a:t>diapos</a:t>
            </a:r>
            <a:endParaRPr lang="en-US" sz="3200" b="1" dirty="0">
              <a:solidFill>
                <a:srgbClr val="FFFF00"/>
              </a:solidFill>
            </a:endParaRPr>
          </a:p>
        </p:txBody>
      </p:sp>
      <p:sp>
        <p:nvSpPr>
          <p:cNvPr id="142341" name="Text Box 5"/>
          <p:cNvSpPr txBox="1">
            <a:spLocks noChangeArrowheads="1"/>
          </p:cNvSpPr>
          <p:nvPr/>
        </p:nvSpPr>
        <p:spPr bwMode="auto">
          <a:xfrm>
            <a:off x="1965325" y="2232025"/>
            <a:ext cx="5224106"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3200" dirty="0" smtClean="0">
                <a:solidFill>
                  <a:srgbClr val="FFFF00"/>
                </a:solidFill>
                <a:latin typeface="Gill Sans" charset="0"/>
              </a:rPr>
              <a:t>Maximum:  1 </a:t>
            </a:r>
            <a:r>
              <a:rPr lang="en-US" sz="3200" dirty="0" err="1" smtClean="0">
                <a:solidFill>
                  <a:srgbClr val="FFFF00"/>
                </a:solidFill>
                <a:latin typeface="Gill Sans" charset="0"/>
              </a:rPr>
              <a:t>diapo</a:t>
            </a:r>
            <a:r>
              <a:rPr lang="en-US" sz="3200" dirty="0" smtClean="0">
                <a:solidFill>
                  <a:srgbClr val="FFFF00"/>
                </a:solidFill>
                <a:latin typeface="Gill Sans" charset="0"/>
              </a:rPr>
              <a:t> par </a:t>
            </a:r>
            <a:r>
              <a:rPr lang="en-US" sz="3200" dirty="0">
                <a:solidFill>
                  <a:srgbClr val="FFFF00"/>
                </a:solidFill>
                <a:latin typeface="Gill Sans" charset="0"/>
              </a:rPr>
              <a:t>minute</a:t>
            </a:r>
          </a:p>
        </p:txBody>
      </p:sp>
      <p:sp>
        <p:nvSpPr>
          <p:cNvPr id="2" name="Espace réservé du pied de page 1"/>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113052190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ChangeArrowheads="1"/>
          </p:cNvSpPr>
          <p:nvPr/>
        </p:nvSpPr>
        <p:spPr bwMode="auto">
          <a:xfrm>
            <a:off x="533400" y="6253163"/>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sz="3200" b="1" i="1">
              <a:solidFill>
                <a:schemeClr val="tx2"/>
              </a:solidFill>
              <a:latin typeface="Chalkboard" charset="0"/>
            </a:endParaRPr>
          </a:p>
        </p:txBody>
      </p:sp>
      <p:sp>
        <p:nvSpPr>
          <p:cNvPr id="144387" name="Text Box 3"/>
          <p:cNvSpPr txBox="1">
            <a:spLocks noChangeArrowheads="1"/>
          </p:cNvSpPr>
          <p:nvPr/>
        </p:nvSpPr>
        <p:spPr bwMode="auto">
          <a:xfrm>
            <a:off x="-1143000" y="1828800"/>
            <a:ext cx="8505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06400" indent="-406400">
              <a:defRPr sz="2400">
                <a:solidFill>
                  <a:schemeClr val="tx1"/>
                </a:solidFill>
                <a:latin typeface="Arial" charset="0"/>
                <a:ea typeface="ＭＳ Ｐゴシック" charset="0"/>
                <a:cs typeface="ＭＳ Ｐゴシック" charset="0"/>
              </a:defRPr>
            </a:lvl1pPr>
            <a:lvl2pPr marL="5715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endParaRPr lang="en-US" smtClean="0">
              <a:solidFill>
                <a:srgbClr val="F9FFFD"/>
              </a:solidFill>
              <a:latin typeface="Comic Sans MS" charset="0"/>
            </a:endParaRPr>
          </a:p>
        </p:txBody>
      </p:sp>
      <p:sp>
        <p:nvSpPr>
          <p:cNvPr id="144388" name="Rectangle 4"/>
          <p:cNvSpPr>
            <a:spLocks noChangeArrowheads="1"/>
          </p:cNvSpPr>
          <p:nvPr/>
        </p:nvSpPr>
        <p:spPr bwMode="auto">
          <a:xfrm>
            <a:off x="1447800" y="1295400"/>
            <a:ext cx="4591000" cy="173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3500" tIns="25400" rIns="63500" bIns="25400">
            <a:spAutoFit/>
          </a:bodyPr>
          <a:lstStyle/>
          <a:p>
            <a:pPr>
              <a:lnSpc>
                <a:spcPct val="85000"/>
              </a:lnSpc>
              <a:defRPr/>
            </a:pPr>
            <a:r>
              <a:rPr lang="en-US" sz="3200" dirty="0" smtClean="0">
                <a:solidFill>
                  <a:srgbClr val="FFFF00"/>
                </a:solidFill>
                <a:latin typeface="Gill Sans" charset="0"/>
              </a:rPr>
              <a:t>Et </a:t>
            </a:r>
            <a:r>
              <a:rPr lang="en-US" sz="3200" dirty="0" err="1" smtClean="0">
                <a:solidFill>
                  <a:srgbClr val="FFFF00"/>
                </a:solidFill>
                <a:latin typeface="Gill Sans" charset="0"/>
              </a:rPr>
              <a:t>finalement</a:t>
            </a:r>
            <a:r>
              <a:rPr lang="en-US" sz="3200" dirty="0" smtClean="0">
                <a:solidFill>
                  <a:srgbClr val="FFFF00"/>
                </a:solidFill>
                <a:latin typeface="Gill Sans" charset="0"/>
              </a:rPr>
              <a:t>, </a:t>
            </a:r>
            <a:endParaRPr lang="en-US" sz="3200" dirty="0">
              <a:solidFill>
                <a:srgbClr val="FFFF00"/>
              </a:solidFill>
              <a:latin typeface="Gill Sans" charset="0"/>
            </a:endParaRPr>
          </a:p>
          <a:p>
            <a:pPr>
              <a:lnSpc>
                <a:spcPct val="85000"/>
              </a:lnSpc>
              <a:defRPr/>
            </a:pPr>
            <a:endParaRPr lang="en-US" sz="3200" dirty="0">
              <a:solidFill>
                <a:srgbClr val="FFFF00"/>
              </a:solidFill>
              <a:latin typeface="Gill Sans" charset="0"/>
            </a:endParaRPr>
          </a:p>
          <a:p>
            <a:pPr>
              <a:lnSpc>
                <a:spcPct val="85000"/>
              </a:lnSpc>
              <a:defRPr/>
            </a:pPr>
            <a:endParaRPr lang="en-US" sz="3200" dirty="0">
              <a:solidFill>
                <a:srgbClr val="FFFF00"/>
              </a:solidFill>
              <a:latin typeface="Gill Sans" charset="0"/>
            </a:endParaRPr>
          </a:p>
          <a:p>
            <a:pPr>
              <a:lnSpc>
                <a:spcPct val="85000"/>
              </a:lnSpc>
              <a:defRPr/>
            </a:pPr>
            <a:r>
              <a:rPr lang="en-US" sz="3200" dirty="0" err="1" smtClean="0">
                <a:solidFill>
                  <a:srgbClr val="FFFF00"/>
                </a:solidFill>
                <a:latin typeface="Gill Sans" charset="0"/>
              </a:rPr>
              <a:t>répéter</a:t>
            </a:r>
            <a:r>
              <a:rPr lang="en-US" sz="3200" dirty="0" smtClean="0">
                <a:solidFill>
                  <a:srgbClr val="FFFF00"/>
                </a:solidFill>
                <a:latin typeface="Gill Sans" charset="0"/>
              </a:rPr>
              <a:t>, </a:t>
            </a:r>
            <a:r>
              <a:rPr lang="en-US" sz="3200" dirty="0" err="1">
                <a:solidFill>
                  <a:srgbClr val="FFFF00"/>
                </a:solidFill>
                <a:latin typeface="Gill Sans" charset="0"/>
              </a:rPr>
              <a:t>répéter</a:t>
            </a:r>
            <a:r>
              <a:rPr lang="en-US" sz="3200" dirty="0" smtClean="0">
                <a:solidFill>
                  <a:srgbClr val="FFFF00"/>
                </a:solidFill>
                <a:latin typeface="Gill Sans" charset="0"/>
              </a:rPr>
              <a:t> et </a:t>
            </a:r>
            <a:r>
              <a:rPr lang="en-US" sz="3200" dirty="0" err="1">
                <a:solidFill>
                  <a:srgbClr val="FFFF00"/>
                </a:solidFill>
                <a:latin typeface="Gill Sans" charset="0"/>
              </a:rPr>
              <a:t>répéter</a:t>
            </a:r>
            <a:endParaRPr lang="en-US" sz="3200" b="1" dirty="0">
              <a:solidFill>
                <a:srgbClr val="FFFF00"/>
              </a:solidFill>
            </a:endParaRPr>
          </a:p>
        </p:txBody>
      </p:sp>
      <p:sp>
        <p:nvSpPr>
          <p:cNvPr id="144389" name="Text Box 5"/>
          <p:cNvSpPr txBox="1">
            <a:spLocks noChangeArrowheads="1"/>
          </p:cNvSpPr>
          <p:nvPr/>
        </p:nvSpPr>
        <p:spPr bwMode="auto">
          <a:xfrm>
            <a:off x="1965325" y="2232025"/>
            <a:ext cx="1841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sz="3200">
              <a:solidFill>
                <a:schemeClr val="tx2"/>
              </a:solidFill>
              <a:latin typeface="Gill Sans" charset="0"/>
            </a:endParaRPr>
          </a:p>
        </p:txBody>
      </p:sp>
      <p:pic>
        <p:nvPicPr>
          <p:cNvPr id="144390" name="Picture 6" descr="practicetal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352800"/>
            <a:ext cx="2819400" cy="2620963"/>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2" name="Espace réservé du pied de page 1"/>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85407526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026"/>
          <p:cNvSpPr>
            <a:spLocks noGrp="1" noChangeArrowheads="1"/>
          </p:cNvSpPr>
          <p:nvPr>
            <p:ph type="title"/>
          </p:nvPr>
        </p:nvSpPr>
        <p:spPr>
          <a:xfrm>
            <a:off x="457200" y="609600"/>
            <a:ext cx="8534400" cy="1143000"/>
          </a:xfrm>
          <a:extLst>
            <a:ext uri="{AF507438-7753-43e0-B8FC-AC1667EBCBE1}">
              <a14:hiddenEffects xmlns:a14="http://schemas.microsoft.com/office/drawing/2010/main">
                <a:effectLst>
                  <a:outerShdw blurRad="63500" dist="63500" dir="2700000" algn="ctr" rotWithShape="0">
                    <a:srgbClr val="000000">
                      <a:alpha val="74998"/>
                    </a:srgbClr>
                  </a:outerShdw>
                </a:effectLst>
              </a14:hiddenEffects>
            </a:ext>
          </a:extLst>
        </p:spPr>
        <p:txBody>
          <a:bodyPr/>
          <a:lstStyle/>
          <a:p>
            <a:pPr>
              <a:defRPr/>
            </a:pPr>
            <a:r>
              <a:rPr lang="en-US" sz="3600" dirty="0" err="1" smtClean="0">
                <a:solidFill>
                  <a:srgbClr val="FFFF00"/>
                </a:solidFill>
                <a:latin typeface="Gill Sans" charset="0"/>
                <a:ea typeface="ＭＳ Ｐゴシック" charset="0"/>
                <a:cs typeface="ＭＳ Ｐゴシック" charset="0"/>
              </a:rPr>
              <a:t>Voici</a:t>
            </a:r>
            <a:r>
              <a:rPr lang="en-US" sz="3600" dirty="0" smtClean="0">
                <a:solidFill>
                  <a:srgbClr val="FFFF00"/>
                </a:solidFill>
                <a:latin typeface="Gill Sans" charset="0"/>
                <a:ea typeface="ＭＳ Ｐゴシック" charset="0"/>
                <a:cs typeface="ＭＳ Ｐゴシック" charset="0"/>
              </a:rPr>
              <a:t> </a:t>
            </a:r>
            <a:r>
              <a:rPr lang="en-US" sz="3600" dirty="0" err="1" smtClean="0">
                <a:solidFill>
                  <a:srgbClr val="FFFF00"/>
                </a:solidFill>
                <a:latin typeface="Gill Sans" charset="0"/>
                <a:ea typeface="ＭＳ Ｐゴシック" charset="0"/>
                <a:cs typeface="ＭＳ Ｐゴシック" charset="0"/>
              </a:rPr>
              <a:t>à</a:t>
            </a:r>
            <a:r>
              <a:rPr lang="en-US" sz="3600" dirty="0" smtClean="0">
                <a:solidFill>
                  <a:srgbClr val="FFFF00"/>
                </a:solidFill>
                <a:latin typeface="Gill Sans" charset="0"/>
                <a:ea typeface="ＭＳ Ｐゴシック" charset="0"/>
                <a:cs typeface="ＭＳ Ｐゴシック" charset="0"/>
              </a:rPr>
              <a:t> quoi </a:t>
            </a:r>
            <a:r>
              <a:rPr lang="en-US" sz="3600" dirty="0" err="1" smtClean="0">
                <a:solidFill>
                  <a:srgbClr val="FFFF00"/>
                </a:solidFill>
                <a:latin typeface="Gill Sans" charset="0"/>
                <a:ea typeface="ＭＳ Ｐゴシック" charset="0"/>
                <a:cs typeface="ＭＳ Ｐゴシック" charset="0"/>
              </a:rPr>
              <a:t>ressamble</a:t>
            </a:r>
            <a:r>
              <a:rPr lang="en-US" sz="3600" dirty="0" smtClean="0">
                <a:solidFill>
                  <a:srgbClr val="FFFF00"/>
                </a:solidFill>
                <a:latin typeface="Gill Sans" charset="0"/>
                <a:ea typeface="ＭＳ Ｐゴシック" charset="0"/>
                <a:cs typeface="ＭＳ Ｐゴシック" charset="0"/>
              </a:rPr>
              <a:t> un speaker </a:t>
            </a:r>
            <a:r>
              <a:rPr lang="en-US" sz="3600" dirty="0" err="1" smtClean="0">
                <a:solidFill>
                  <a:srgbClr val="FFFF00"/>
                </a:solidFill>
                <a:latin typeface="Gill Sans" charset="0"/>
                <a:ea typeface="ＭＳ Ｐゴシック" charset="0"/>
                <a:cs typeface="ＭＳ Ｐゴシック" charset="0"/>
              </a:rPr>
              <a:t>actif</a:t>
            </a:r>
            <a:r>
              <a:rPr lang="en-US" sz="3600" dirty="0" smtClean="0">
                <a:solidFill>
                  <a:srgbClr val="FFFF00"/>
                </a:solidFill>
                <a:latin typeface="Gill Sans" charset="0"/>
                <a:ea typeface="ＭＳ Ｐゴシック" charset="0"/>
                <a:cs typeface="ＭＳ Ｐゴシック" charset="0"/>
              </a:rPr>
              <a:t> :</a:t>
            </a:r>
            <a:r>
              <a:rPr lang="en-US" sz="3600" dirty="0">
                <a:solidFill>
                  <a:srgbClr val="FFFF00"/>
                </a:solidFill>
                <a:latin typeface="Gill Sans" charset="0"/>
                <a:ea typeface="ＭＳ Ｐゴシック" charset="0"/>
                <a:cs typeface="ＭＳ Ｐゴシック" charset="0"/>
              </a:rPr>
              <a:t/>
            </a:r>
            <a:br>
              <a:rPr lang="en-US" sz="3600" dirty="0">
                <a:solidFill>
                  <a:srgbClr val="FFFF00"/>
                </a:solidFill>
                <a:latin typeface="Gill Sans" charset="0"/>
                <a:ea typeface="ＭＳ Ｐゴシック" charset="0"/>
                <a:cs typeface="ＭＳ Ｐゴシック" charset="0"/>
              </a:rPr>
            </a:br>
            <a:r>
              <a:rPr lang="en-US" sz="3600" dirty="0">
                <a:solidFill>
                  <a:srgbClr val="FFFF00"/>
                </a:solidFill>
                <a:latin typeface="Gill Sans" charset="0"/>
                <a:ea typeface="ＭＳ Ｐゴシック" charset="0"/>
                <a:cs typeface="ＭＳ Ｐゴシック" charset="0"/>
              </a:rPr>
              <a:t/>
            </a:r>
            <a:br>
              <a:rPr lang="en-US" sz="3600" dirty="0">
                <a:solidFill>
                  <a:srgbClr val="FFFF00"/>
                </a:solidFill>
                <a:latin typeface="Gill Sans" charset="0"/>
                <a:ea typeface="ＭＳ Ｐゴシック" charset="0"/>
                <a:cs typeface="ＭＳ Ｐゴシック" charset="0"/>
              </a:rPr>
            </a:br>
            <a:endParaRPr lang="en-US" sz="4000" b="1" dirty="0">
              <a:solidFill>
                <a:srgbClr val="FFFF00"/>
              </a:solidFill>
              <a:latin typeface="Gill Sans" charset="0"/>
              <a:ea typeface="ＭＳ Ｐゴシック" charset="0"/>
              <a:cs typeface="ＭＳ Ｐゴシック" charset="0"/>
            </a:endParaRPr>
          </a:p>
        </p:txBody>
      </p:sp>
      <p:sp>
        <p:nvSpPr>
          <p:cNvPr id="90116" name="Rectangle 1028"/>
          <p:cNvSpPr>
            <a:spLocks noChangeArrowheads="1"/>
          </p:cNvSpPr>
          <p:nvPr/>
        </p:nvSpPr>
        <p:spPr bwMode="auto">
          <a:xfrm>
            <a:off x="533400" y="6253163"/>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sz="3200" b="1" i="1">
              <a:solidFill>
                <a:schemeClr val="tx2"/>
              </a:solidFill>
              <a:latin typeface="Chalkboard" charset="0"/>
            </a:endParaRPr>
          </a:p>
        </p:txBody>
      </p:sp>
      <p:sp>
        <p:nvSpPr>
          <p:cNvPr id="25603" name="Rectangle 1029"/>
          <p:cNvSpPr>
            <a:spLocks noGrp="1" noChangeArrowheads="1"/>
          </p:cNvSpPr>
          <p:nvPr>
            <p:ph type="body" idx="1"/>
          </p:nvPr>
        </p:nvSpPr>
        <p:spPr>
          <a:xfrm>
            <a:off x="457200" y="1981200"/>
            <a:ext cx="7772400" cy="4648200"/>
          </a:xfrm>
        </p:spPr>
        <p:txBody>
          <a:bodyPr/>
          <a:lstStyle/>
          <a:p>
            <a:pPr>
              <a:lnSpc>
                <a:spcPct val="90000"/>
              </a:lnSpc>
              <a:buFontTx/>
              <a:buNone/>
            </a:pPr>
            <a:endParaRPr lang="en-US" sz="1600" dirty="0">
              <a:solidFill>
                <a:srgbClr val="53FF9D"/>
              </a:solidFill>
              <a:latin typeface="Verdana" charset="0"/>
              <a:ea typeface="ＭＳ Ｐゴシック" charset="0"/>
              <a:cs typeface="ＭＳ Ｐゴシック" charset="0"/>
            </a:endParaRPr>
          </a:p>
          <a:p>
            <a:pPr>
              <a:lnSpc>
                <a:spcPct val="90000"/>
              </a:lnSpc>
              <a:spcBef>
                <a:spcPct val="0"/>
              </a:spcBef>
              <a:buFontTx/>
              <a:buNone/>
            </a:pPr>
            <a:r>
              <a:rPr lang="en-US" sz="1400" dirty="0">
                <a:solidFill>
                  <a:srgbClr val="F6F9E9"/>
                </a:solidFill>
                <a:latin typeface="Verdana" charset="0"/>
                <a:ea typeface="ＭＳ Ｐゴシック" charset="0"/>
                <a:cs typeface="ＭＳ Ｐゴシック" charset="0"/>
              </a:rPr>
              <a:t>  </a:t>
            </a:r>
            <a:r>
              <a:rPr lang="en-US" dirty="0" err="1" smtClean="0">
                <a:solidFill>
                  <a:srgbClr val="F6F9E9"/>
                </a:solidFill>
                <a:latin typeface="Gill Sans" charset="0"/>
                <a:ea typeface="ＭＳ Ｐゴシック" charset="0"/>
                <a:cs typeface="ＭＳ Ｐゴシック" charset="0"/>
              </a:rPr>
              <a:t>Élevé</a:t>
            </a:r>
            <a:r>
              <a:rPr lang="en-US" dirty="0" smtClean="0">
                <a:solidFill>
                  <a:srgbClr val="F6F9E9"/>
                </a:solidFill>
                <a:latin typeface="Gill Sans" charset="0"/>
                <a:ea typeface="ＭＳ Ｐゴシック" charset="0"/>
                <a:cs typeface="ＭＳ Ｐゴシック" charset="0"/>
              </a:rPr>
              <a:t>, </a:t>
            </a:r>
            <a:r>
              <a:rPr lang="en-US" dirty="0" err="1" smtClean="0">
                <a:solidFill>
                  <a:srgbClr val="F6F9E9"/>
                </a:solidFill>
                <a:latin typeface="Gill Sans" charset="0"/>
                <a:ea typeface="ＭＳ Ｐゴシック" charset="0"/>
                <a:cs typeface="ＭＳ Ｐゴシック" charset="0"/>
              </a:rPr>
              <a:t>gestes</a:t>
            </a:r>
            <a:r>
              <a:rPr lang="en-US" dirty="0" smtClean="0">
                <a:solidFill>
                  <a:srgbClr val="F6F9E9"/>
                </a:solidFill>
                <a:latin typeface="Gill Sans" charset="0"/>
                <a:ea typeface="ＭＳ Ｐゴシック" charset="0"/>
                <a:cs typeface="ＭＳ Ｐゴシック" charset="0"/>
              </a:rPr>
              <a:t> et postures </a:t>
            </a:r>
            <a:r>
              <a:rPr lang="en-US" dirty="0" err="1" smtClean="0">
                <a:solidFill>
                  <a:srgbClr val="F6F9E9"/>
                </a:solidFill>
                <a:latin typeface="Gill Sans" charset="0"/>
                <a:ea typeface="ＭＳ Ｐゴシック" charset="0"/>
                <a:cs typeface="ＭＳ Ｐゴシック" charset="0"/>
              </a:rPr>
              <a:t>ouvertes</a:t>
            </a:r>
            <a:endParaRPr lang="en-US" dirty="0">
              <a:solidFill>
                <a:srgbClr val="F6F9E9"/>
              </a:solidFill>
              <a:latin typeface="Gill Sans" charset="0"/>
              <a:ea typeface="ＭＳ Ｐゴシック" charset="0"/>
              <a:cs typeface="ＭＳ Ｐゴシック" charset="0"/>
            </a:endParaRPr>
          </a:p>
          <a:p>
            <a:pPr>
              <a:lnSpc>
                <a:spcPct val="90000"/>
              </a:lnSpc>
              <a:spcBef>
                <a:spcPct val="0"/>
              </a:spcBef>
              <a:buFontTx/>
              <a:buNone/>
            </a:pPr>
            <a:endParaRPr lang="en-US" dirty="0">
              <a:solidFill>
                <a:srgbClr val="F6F9E9"/>
              </a:solidFill>
              <a:latin typeface="Gill Sans" charset="0"/>
              <a:ea typeface="ＭＳ Ｐゴシック" charset="0"/>
              <a:cs typeface="ＭＳ Ｐゴシック" charset="0"/>
            </a:endParaRPr>
          </a:p>
          <a:p>
            <a:pPr>
              <a:lnSpc>
                <a:spcPct val="90000"/>
              </a:lnSpc>
              <a:spcBef>
                <a:spcPct val="0"/>
              </a:spcBef>
              <a:buFontTx/>
              <a:buNone/>
            </a:pPr>
            <a:r>
              <a:rPr lang="en-US" dirty="0">
                <a:solidFill>
                  <a:srgbClr val="F6F9E9"/>
                </a:solidFill>
                <a:latin typeface="Gill Sans" charset="0"/>
                <a:ea typeface="ＭＳ Ｐゴシック" charset="0"/>
                <a:cs typeface="ＭＳ Ｐゴシック" charset="0"/>
              </a:rPr>
              <a:t>  </a:t>
            </a:r>
          </a:p>
          <a:p>
            <a:pPr>
              <a:lnSpc>
                <a:spcPct val="90000"/>
              </a:lnSpc>
              <a:spcBef>
                <a:spcPct val="0"/>
              </a:spcBef>
              <a:buFontTx/>
              <a:buNone/>
            </a:pPr>
            <a:endParaRPr lang="en-US" dirty="0">
              <a:solidFill>
                <a:srgbClr val="F6F9E9"/>
              </a:solidFill>
              <a:latin typeface="Gill Sans" charset="0"/>
              <a:ea typeface="ＭＳ Ｐゴシック" charset="0"/>
              <a:cs typeface="ＭＳ Ｐゴシック" charset="0"/>
            </a:endParaRPr>
          </a:p>
          <a:p>
            <a:pPr>
              <a:lnSpc>
                <a:spcPct val="90000"/>
              </a:lnSpc>
              <a:spcBef>
                <a:spcPct val="0"/>
              </a:spcBef>
              <a:buFontTx/>
              <a:buNone/>
            </a:pPr>
            <a:r>
              <a:rPr lang="en-US" dirty="0" smtClean="0">
                <a:solidFill>
                  <a:srgbClr val="F6F9E9"/>
                </a:solidFill>
                <a:latin typeface="Gill Sans" charset="0"/>
                <a:ea typeface="ＭＳ Ｐゴシック" charset="0"/>
                <a:cs typeface="ＭＳ Ｐゴシック" charset="0"/>
              </a:rPr>
              <a:t>Tête haute</a:t>
            </a:r>
            <a:endParaRPr lang="en-US" dirty="0">
              <a:solidFill>
                <a:srgbClr val="F6F9E9"/>
              </a:solidFill>
              <a:latin typeface="Gill Sans" charset="0"/>
              <a:ea typeface="ＭＳ Ｐゴシック" charset="0"/>
              <a:cs typeface="ＭＳ Ｐゴシック" charset="0"/>
            </a:endParaRPr>
          </a:p>
          <a:p>
            <a:pPr>
              <a:lnSpc>
                <a:spcPct val="90000"/>
              </a:lnSpc>
              <a:spcBef>
                <a:spcPct val="0"/>
              </a:spcBef>
              <a:buFontTx/>
              <a:buNone/>
            </a:pPr>
            <a:endParaRPr lang="en-US" dirty="0">
              <a:solidFill>
                <a:srgbClr val="F6F9E9"/>
              </a:solidFill>
              <a:latin typeface="Gill Sans" charset="0"/>
              <a:ea typeface="ＭＳ Ｐゴシック" charset="0"/>
              <a:cs typeface="ＭＳ Ｐゴシック" charset="0"/>
            </a:endParaRPr>
          </a:p>
          <a:p>
            <a:pPr>
              <a:lnSpc>
                <a:spcPct val="90000"/>
              </a:lnSpc>
              <a:spcBef>
                <a:spcPct val="0"/>
              </a:spcBef>
              <a:buFontTx/>
              <a:buNone/>
            </a:pPr>
            <a:r>
              <a:rPr lang="en-US" dirty="0">
                <a:solidFill>
                  <a:srgbClr val="F6F9E9"/>
                </a:solidFill>
                <a:latin typeface="Gill Sans" charset="0"/>
                <a:ea typeface="ＭＳ Ｐゴシック" charset="0"/>
                <a:cs typeface="ＭＳ Ｐゴシック" charset="0"/>
              </a:rPr>
              <a:t>  </a:t>
            </a:r>
          </a:p>
          <a:p>
            <a:pPr>
              <a:lnSpc>
                <a:spcPct val="90000"/>
              </a:lnSpc>
              <a:spcBef>
                <a:spcPct val="0"/>
              </a:spcBef>
              <a:buFontTx/>
              <a:buNone/>
            </a:pPr>
            <a:endParaRPr lang="en-US" dirty="0">
              <a:solidFill>
                <a:srgbClr val="F6F9E9"/>
              </a:solidFill>
              <a:latin typeface="Gill Sans" charset="0"/>
              <a:ea typeface="ＭＳ Ｐゴシック" charset="0"/>
              <a:cs typeface="ＭＳ Ｐゴシック" charset="0"/>
            </a:endParaRPr>
          </a:p>
          <a:p>
            <a:pPr>
              <a:lnSpc>
                <a:spcPct val="90000"/>
              </a:lnSpc>
              <a:spcBef>
                <a:spcPct val="0"/>
              </a:spcBef>
              <a:buFontTx/>
              <a:buNone/>
            </a:pPr>
            <a:r>
              <a:rPr lang="en-US" dirty="0" smtClean="0">
                <a:solidFill>
                  <a:srgbClr val="F6F9E9"/>
                </a:solidFill>
                <a:latin typeface="Gill Sans" charset="0"/>
                <a:ea typeface="ＭＳ Ｐゴシック" charset="0"/>
                <a:cs typeface="ＭＳ Ｐゴシック" charset="0"/>
              </a:rPr>
              <a:t>Contact des </a:t>
            </a:r>
            <a:r>
              <a:rPr lang="en-US" dirty="0" err="1" smtClean="0">
                <a:solidFill>
                  <a:srgbClr val="F6F9E9"/>
                </a:solidFill>
                <a:latin typeface="Gill Sans" charset="0"/>
                <a:ea typeface="ＭＳ Ｐゴシック" charset="0"/>
                <a:cs typeface="ＭＳ Ｐゴシック" charset="0"/>
              </a:rPr>
              <a:t>yeux</a:t>
            </a:r>
            <a:r>
              <a:rPr lang="en-US" dirty="0" smtClean="0">
                <a:solidFill>
                  <a:srgbClr val="F6F9E9"/>
                </a:solidFill>
                <a:latin typeface="Gill Sans" charset="0"/>
                <a:ea typeface="ＭＳ Ｐゴシック" charset="0"/>
                <a:cs typeface="ＭＳ Ｐゴシック" charset="0"/>
              </a:rPr>
              <a:t> avec la </a:t>
            </a:r>
            <a:r>
              <a:rPr lang="en-US" dirty="0" err="1" smtClean="0">
                <a:solidFill>
                  <a:srgbClr val="F6F9E9"/>
                </a:solidFill>
                <a:latin typeface="Gill Sans" charset="0"/>
                <a:ea typeface="ＭＳ Ｐゴシック" charset="0"/>
                <a:cs typeface="ＭＳ Ｐゴシック" charset="0"/>
              </a:rPr>
              <a:t>salle</a:t>
            </a:r>
            <a:endParaRPr lang="en-US" dirty="0">
              <a:solidFill>
                <a:srgbClr val="F6F9E9"/>
              </a:solidFill>
              <a:latin typeface="Gill Sans" charset="0"/>
              <a:ea typeface="ＭＳ Ｐゴシック" charset="0"/>
              <a:cs typeface="ＭＳ Ｐゴシック" charset="0"/>
            </a:endParaRPr>
          </a:p>
          <a:p>
            <a:pPr>
              <a:lnSpc>
                <a:spcPct val="90000"/>
              </a:lnSpc>
              <a:spcBef>
                <a:spcPct val="0"/>
              </a:spcBef>
              <a:buFontTx/>
              <a:buNone/>
            </a:pPr>
            <a:endParaRPr lang="en-US" dirty="0">
              <a:solidFill>
                <a:srgbClr val="F6F9E9"/>
              </a:solidFill>
              <a:latin typeface="Gill Sans" charset="0"/>
              <a:ea typeface="ＭＳ Ｐゴシック" charset="0"/>
              <a:cs typeface="ＭＳ Ｐゴシック" charset="0"/>
            </a:endParaRPr>
          </a:p>
          <a:p>
            <a:pPr>
              <a:lnSpc>
                <a:spcPct val="90000"/>
              </a:lnSpc>
              <a:spcBef>
                <a:spcPct val="0"/>
              </a:spcBef>
              <a:buFontTx/>
              <a:buNone/>
            </a:pPr>
            <a:r>
              <a:rPr lang="en-US" dirty="0">
                <a:solidFill>
                  <a:srgbClr val="F6F9E9"/>
                </a:solidFill>
                <a:latin typeface="Gill Sans" charset="0"/>
                <a:ea typeface="ＭＳ Ｐゴシック" charset="0"/>
                <a:cs typeface="ＭＳ Ｐゴシック" charset="0"/>
              </a:rPr>
              <a:t>  </a:t>
            </a:r>
            <a:endParaRPr lang="en-US" dirty="0">
              <a:solidFill>
                <a:srgbClr val="53FF9D"/>
              </a:solidFill>
              <a:latin typeface="Verdana" charset="0"/>
              <a:ea typeface="ＭＳ Ｐゴシック" charset="0"/>
              <a:cs typeface="ＭＳ Ｐゴシック" charset="0"/>
            </a:endParaRPr>
          </a:p>
          <a:p>
            <a:pPr>
              <a:lnSpc>
                <a:spcPct val="90000"/>
              </a:lnSpc>
              <a:buFontTx/>
              <a:buNone/>
            </a:pPr>
            <a:endParaRPr lang="en-US" dirty="0">
              <a:solidFill>
                <a:srgbClr val="53FF9D"/>
              </a:solidFill>
              <a:latin typeface="Verdana" charset="0"/>
              <a:ea typeface="ＭＳ Ｐゴシック" charset="0"/>
              <a:cs typeface="ＭＳ Ｐゴシック" charset="0"/>
            </a:endParaRPr>
          </a:p>
          <a:p>
            <a:pPr>
              <a:lnSpc>
                <a:spcPct val="90000"/>
              </a:lnSpc>
              <a:buFontTx/>
              <a:buNone/>
            </a:pPr>
            <a:endParaRPr lang="en-US" sz="1200" dirty="0">
              <a:solidFill>
                <a:srgbClr val="53FF9D"/>
              </a:solidFill>
              <a:latin typeface="Verdana" charset="0"/>
              <a:ea typeface="ＭＳ Ｐゴシック" charset="0"/>
              <a:cs typeface="ＭＳ Ｐゴシック" charset="0"/>
            </a:endParaRPr>
          </a:p>
        </p:txBody>
      </p:sp>
      <p:pic>
        <p:nvPicPr>
          <p:cNvPr id="90118" name="Picture 1030" descr="iStock_000005813771X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914400"/>
            <a:ext cx="1565275" cy="2278063"/>
          </a:xfrm>
          <a:prstGeom prst="rect">
            <a:avLst/>
          </a:prstGeom>
          <a:noFill/>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pic>
        <p:nvPicPr>
          <p:cNvPr id="90119" name="Picture 1031" descr="iStock_000011856390X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3886200"/>
            <a:ext cx="1525588" cy="2286000"/>
          </a:xfrm>
          <a:prstGeom prst="rect">
            <a:avLst/>
          </a:prstGeom>
          <a:noFill/>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
        <p:nvSpPr>
          <p:cNvPr id="2" name="Espace réservé du pied de page 1"/>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1414137763"/>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body" idx="1"/>
          </p:nvPr>
        </p:nvSpPr>
        <p:spPr>
          <a:xfrm>
            <a:off x="685800" y="685800"/>
            <a:ext cx="7772400" cy="5791200"/>
          </a:xfrm>
        </p:spPr>
        <p:txBody>
          <a:bodyPr/>
          <a:lstStyle/>
          <a:p>
            <a:pPr marL="171450" indent="-171450" eaLnBrk="1" hangingPunct="1">
              <a:lnSpc>
                <a:spcPct val="90000"/>
              </a:lnSpc>
              <a:buFontTx/>
              <a:buNone/>
            </a:pPr>
            <a:r>
              <a:rPr lang="en-US" b="1" dirty="0" err="1" smtClean="0">
                <a:solidFill>
                  <a:srgbClr val="FFE622"/>
                </a:solidFill>
                <a:latin typeface="Arial" charset="0"/>
                <a:ea typeface="ＭＳ Ｐゴシック" charset="0"/>
                <a:cs typeface="ＭＳ Ｐゴシック" charset="0"/>
              </a:rPr>
              <a:t>Lancement</a:t>
            </a:r>
            <a:r>
              <a:rPr lang="en-US" b="1" dirty="0" smtClean="0">
                <a:solidFill>
                  <a:srgbClr val="FFE622"/>
                </a:solidFill>
                <a:latin typeface="Arial" charset="0"/>
                <a:ea typeface="ＭＳ Ｐゴシック" charset="0"/>
                <a:cs typeface="ＭＳ Ｐゴシック" charset="0"/>
              </a:rPr>
              <a:t> de </a:t>
            </a:r>
            <a:r>
              <a:rPr lang="en-US" b="1" dirty="0" err="1" smtClean="0">
                <a:solidFill>
                  <a:srgbClr val="FFE622"/>
                </a:solidFill>
                <a:latin typeface="Arial" charset="0"/>
                <a:ea typeface="ＭＳ Ｐゴシック" charset="0"/>
                <a:cs typeface="ＭＳ Ｐゴシック" charset="0"/>
              </a:rPr>
              <a:t>carrière</a:t>
            </a:r>
            <a:r>
              <a:rPr lang="en-US" b="1" dirty="0" smtClean="0">
                <a:solidFill>
                  <a:srgbClr val="FFE622"/>
                </a:solidFill>
                <a:latin typeface="Arial" charset="0"/>
                <a:ea typeface="ＭＳ Ｐゴシック" charset="0"/>
                <a:cs typeface="ＭＳ Ｐゴシック" charset="0"/>
              </a:rPr>
              <a:t>:</a:t>
            </a:r>
            <a:endParaRPr lang="en-US" b="1" dirty="0">
              <a:solidFill>
                <a:srgbClr val="FFE622"/>
              </a:solidFill>
              <a:latin typeface="Arial" charset="0"/>
              <a:ea typeface="ＭＳ Ｐゴシック" charset="0"/>
              <a:cs typeface="ＭＳ Ｐゴシック" charset="0"/>
            </a:endParaRPr>
          </a:p>
          <a:p>
            <a:pPr marL="171450" indent="-171450" eaLnBrk="1" hangingPunct="1">
              <a:lnSpc>
                <a:spcPct val="90000"/>
              </a:lnSpc>
              <a:buFontTx/>
              <a:buNone/>
            </a:pPr>
            <a:r>
              <a:rPr lang="en-US" b="1" dirty="0" err="1" smtClean="0">
                <a:solidFill>
                  <a:srgbClr val="FFE622"/>
                </a:solidFill>
                <a:latin typeface="Arial" charset="0"/>
                <a:ea typeface="ＭＳ Ｐゴシック" charset="0"/>
                <a:cs typeface="ＭＳ Ｐゴシック" charset="0"/>
              </a:rPr>
              <a:t>Conseils</a:t>
            </a:r>
            <a:r>
              <a:rPr lang="en-US" b="1" dirty="0" smtClean="0">
                <a:solidFill>
                  <a:srgbClr val="FFE622"/>
                </a:solidFill>
                <a:latin typeface="Arial" charset="0"/>
                <a:ea typeface="ＭＳ Ｐゴシック" charset="0"/>
                <a:cs typeface="ＭＳ Ｐゴシック" charset="0"/>
              </a:rPr>
              <a:t> et </a:t>
            </a:r>
            <a:r>
              <a:rPr lang="en-US" b="1" dirty="0" err="1" smtClean="0">
                <a:solidFill>
                  <a:srgbClr val="FFE622"/>
                </a:solidFill>
                <a:latin typeface="Arial" charset="0"/>
                <a:ea typeface="ＭＳ Ｐゴシック" charset="0"/>
                <a:cs typeface="ＭＳ Ｐゴシック" charset="0"/>
              </a:rPr>
              <a:t>astuces</a:t>
            </a:r>
            <a:r>
              <a:rPr lang="en-US" b="1" dirty="0" smtClean="0">
                <a:solidFill>
                  <a:srgbClr val="FFE622"/>
                </a:solidFill>
                <a:latin typeface="Arial" charset="0"/>
                <a:ea typeface="ＭＳ Ｐゴシック" charset="0"/>
                <a:cs typeface="ＭＳ Ｐゴシック" charset="0"/>
              </a:rPr>
              <a:t> pour le </a:t>
            </a:r>
            <a:r>
              <a:rPr lang="en-US" b="1" dirty="0" err="1" smtClean="0">
                <a:solidFill>
                  <a:srgbClr val="FFE622"/>
                </a:solidFill>
                <a:latin typeface="Arial" charset="0"/>
                <a:ea typeface="ＭＳ Ｐゴシック" charset="0"/>
                <a:cs typeface="ＭＳ Ｐゴシック" charset="0"/>
              </a:rPr>
              <a:t>succès</a:t>
            </a:r>
            <a:endParaRPr lang="en-US" sz="2000" dirty="0">
              <a:solidFill>
                <a:srgbClr val="FFE622"/>
              </a:solidFill>
              <a:latin typeface="Arial" charset="0"/>
              <a:ea typeface="ＭＳ Ｐゴシック" charset="0"/>
              <a:cs typeface="ＭＳ Ｐゴシック" charset="0"/>
            </a:endParaRPr>
          </a:p>
          <a:p>
            <a:pPr marL="171450" indent="-171450">
              <a:lnSpc>
                <a:spcPct val="150000"/>
              </a:lnSpc>
              <a:spcBef>
                <a:spcPct val="0"/>
              </a:spcBef>
              <a:buClr>
                <a:srgbClr val="FFE622"/>
              </a:buClr>
              <a:buFont typeface="Times" charset="0"/>
              <a:buChar char="•"/>
            </a:pPr>
            <a:r>
              <a:rPr lang="en-US" sz="2000" dirty="0" err="1" smtClean="0">
                <a:latin typeface="Arial" charset="0"/>
                <a:ea typeface="ＭＳ Ｐゴシック" charset="0"/>
                <a:cs typeface="ＭＳ Ｐゴシック" charset="0"/>
              </a:rPr>
              <a:t>Préparer</a:t>
            </a:r>
            <a:r>
              <a:rPr lang="en-US" sz="2000" dirty="0" smtClean="0">
                <a:latin typeface="Arial" charset="0"/>
                <a:ea typeface="ＭＳ Ｐゴシック" charset="0"/>
                <a:cs typeface="ＭＳ Ｐゴシック" charset="0"/>
              </a:rPr>
              <a:t> </a:t>
            </a:r>
            <a:r>
              <a:rPr lang="en-US" sz="2000" dirty="0" err="1" smtClean="0">
                <a:latin typeface="Arial" charset="0"/>
                <a:ea typeface="ＭＳ Ｐゴシック" charset="0"/>
                <a:cs typeface="ＭＳ Ｐゴシック" charset="0"/>
              </a:rPr>
              <a:t>votre</a:t>
            </a:r>
            <a:r>
              <a:rPr lang="en-US" sz="2000" dirty="0" smtClean="0">
                <a:latin typeface="Arial" charset="0"/>
                <a:ea typeface="ＭＳ Ｐゴシック" charset="0"/>
                <a:cs typeface="ＭＳ Ｐゴシック" charset="0"/>
              </a:rPr>
              <a:t> </a:t>
            </a:r>
            <a:r>
              <a:rPr lang="en-US" sz="2000" dirty="0" err="1" smtClean="0">
                <a:latin typeface="Arial" charset="0"/>
                <a:ea typeface="ＭＳ Ｐゴシック" charset="0"/>
                <a:cs typeface="ＭＳ Ｐゴシック" charset="0"/>
              </a:rPr>
              <a:t>recherche</a:t>
            </a:r>
            <a:r>
              <a:rPr lang="en-US" sz="2000" dirty="0" smtClean="0">
                <a:latin typeface="Arial" charset="0"/>
                <a:ea typeface="ＭＳ Ｐゴシック" charset="0"/>
                <a:cs typeface="ＭＳ Ｐゴシック" charset="0"/>
              </a:rPr>
              <a:t> </a:t>
            </a:r>
            <a:r>
              <a:rPr lang="en-US" sz="2000" dirty="0" err="1" smtClean="0">
                <a:latin typeface="Arial" charset="0"/>
                <a:ea typeface="ＭＳ Ｐゴシック" charset="0"/>
                <a:cs typeface="ＭＳ Ｐゴシック" charset="0"/>
              </a:rPr>
              <a:t>d’emplois</a:t>
            </a:r>
            <a:endParaRPr lang="en-US" sz="2000" dirty="0">
              <a:latin typeface="Arial" charset="0"/>
              <a:ea typeface="ＭＳ Ｐゴシック" charset="0"/>
              <a:cs typeface="ＭＳ Ｐゴシック" charset="0"/>
            </a:endParaRPr>
          </a:p>
          <a:p>
            <a:pPr marL="171450" indent="-171450">
              <a:lnSpc>
                <a:spcPct val="150000"/>
              </a:lnSpc>
              <a:spcBef>
                <a:spcPct val="0"/>
              </a:spcBef>
              <a:buClr>
                <a:srgbClr val="FFE622"/>
              </a:buClr>
              <a:buFont typeface="Times" charset="0"/>
              <a:buChar char="•"/>
            </a:pPr>
            <a:r>
              <a:rPr lang="en-US" sz="2000" dirty="0" err="1" smtClean="0">
                <a:latin typeface="Arial" charset="0"/>
                <a:ea typeface="ＭＳ Ｐゴシック" charset="0"/>
                <a:cs typeface="ＭＳ Ｐゴシック" charset="0"/>
              </a:rPr>
              <a:t>Créer</a:t>
            </a:r>
            <a:r>
              <a:rPr lang="en-US" sz="2000" dirty="0" smtClean="0">
                <a:latin typeface="Arial" charset="0"/>
                <a:ea typeface="ＭＳ Ｐゴシック" charset="0"/>
                <a:cs typeface="ＭＳ Ｐゴシック" charset="0"/>
              </a:rPr>
              <a:t> un excellent CV et </a:t>
            </a:r>
            <a:r>
              <a:rPr lang="en-US" sz="2000" dirty="0" err="1" smtClean="0">
                <a:latin typeface="Arial" charset="0"/>
                <a:ea typeface="ＭＳ Ｐゴシック" charset="0"/>
                <a:cs typeface="ＭＳ Ｐゴシック" charset="0"/>
              </a:rPr>
              <a:t>favoriser</a:t>
            </a:r>
            <a:r>
              <a:rPr lang="en-US" sz="2000" dirty="0" smtClean="0">
                <a:latin typeface="Arial" charset="0"/>
                <a:ea typeface="ＭＳ Ｐゴシック" charset="0"/>
                <a:cs typeface="ＭＳ Ｐゴシック" charset="0"/>
              </a:rPr>
              <a:t> </a:t>
            </a:r>
            <a:r>
              <a:rPr lang="en-US" sz="2000" dirty="0" err="1" smtClean="0">
                <a:latin typeface="Arial" charset="0"/>
                <a:ea typeface="ＭＳ Ｐゴシック" charset="0"/>
                <a:cs typeface="ＭＳ Ｐゴシック" charset="0"/>
              </a:rPr>
              <a:t>sa</a:t>
            </a:r>
            <a:r>
              <a:rPr lang="en-US" sz="2000" dirty="0" smtClean="0">
                <a:latin typeface="Arial" charset="0"/>
                <a:ea typeface="ＭＳ Ｐゴシック" charset="0"/>
                <a:cs typeface="ＭＳ Ｐゴシック" charset="0"/>
              </a:rPr>
              <a:t> </a:t>
            </a:r>
            <a:r>
              <a:rPr lang="en-US" sz="2000" dirty="0" err="1" smtClean="0">
                <a:latin typeface="Arial" charset="0"/>
                <a:ea typeface="ＭＳ Ｐゴシック" charset="0"/>
                <a:cs typeface="ＭＳ Ｐゴシック" charset="0"/>
              </a:rPr>
              <a:t>présence</a:t>
            </a:r>
            <a:r>
              <a:rPr lang="en-US" sz="2000" dirty="0" smtClean="0">
                <a:latin typeface="Arial" charset="0"/>
                <a:ea typeface="ＭＳ Ｐゴシック" charset="0"/>
                <a:cs typeface="ＭＳ Ｐゴシック" charset="0"/>
              </a:rPr>
              <a:t> </a:t>
            </a:r>
            <a:r>
              <a:rPr lang="en-US" sz="2000" dirty="0" err="1" smtClean="0">
                <a:latin typeface="Arial" charset="0"/>
                <a:ea typeface="ＭＳ Ｐゴシック" charset="0"/>
                <a:cs typeface="ＭＳ Ｐゴシック" charset="0"/>
              </a:rPr>
              <a:t>sur</a:t>
            </a:r>
            <a:r>
              <a:rPr lang="en-US" sz="2000" dirty="0" smtClean="0">
                <a:latin typeface="Arial" charset="0"/>
                <a:ea typeface="ＭＳ Ｐゴシック" charset="0"/>
                <a:cs typeface="ＭＳ Ｐゴシック" charset="0"/>
              </a:rPr>
              <a:t> internet (site web)</a:t>
            </a:r>
            <a:endParaRPr lang="en-US" sz="2000" dirty="0">
              <a:latin typeface="Arial" charset="0"/>
              <a:ea typeface="ＭＳ Ｐゴシック" charset="0"/>
              <a:cs typeface="ＭＳ Ｐゴシック" charset="0"/>
            </a:endParaRPr>
          </a:p>
          <a:p>
            <a:pPr marL="171450" indent="-171450">
              <a:lnSpc>
                <a:spcPct val="150000"/>
              </a:lnSpc>
              <a:spcBef>
                <a:spcPct val="0"/>
              </a:spcBef>
              <a:buClr>
                <a:srgbClr val="FFE622"/>
              </a:buClr>
              <a:buFont typeface="Times" charset="0"/>
              <a:buChar char="•"/>
            </a:pPr>
            <a:r>
              <a:rPr lang="en-US" sz="2000" dirty="0" smtClean="0">
                <a:latin typeface="Arial" charset="0"/>
                <a:ea typeface="ＭＳ Ｐゴシック" charset="0"/>
                <a:cs typeface="ＭＳ Ｐゴシック" charset="0"/>
              </a:rPr>
              <a:t>Aider </a:t>
            </a:r>
            <a:r>
              <a:rPr lang="en-US" sz="2000" dirty="0" err="1" smtClean="0">
                <a:latin typeface="Arial" charset="0"/>
                <a:ea typeface="ＭＳ Ｐゴシック" charset="0"/>
                <a:cs typeface="ＭＳ Ｐゴシック" charset="0"/>
              </a:rPr>
              <a:t>vos</a:t>
            </a:r>
            <a:r>
              <a:rPr lang="en-US" sz="2000" dirty="0" smtClean="0">
                <a:latin typeface="Arial" charset="0"/>
                <a:ea typeface="ＭＳ Ｐゴシック" charset="0"/>
                <a:cs typeface="ＭＳ Ｐゴシック" charset="0"/>
              </a:rPr>
              <a:t> </a:t>
            </a:r>
            <a:r>
              <a:rPr lang="en-US" sz="2000" dirty="0" err="1" smtClean="0">
                <a:latin typeface="Arial" charset="0"/>
                <a:ea typeface="ＭＳ Ｐゴシック" charset="0"/>
                <a:cs typeface="ＭＳ Ｐゴシック" charset="0"/>
              </a:rPr>
              <a:t>référents</a:t>
            </a:r>
            <a:r>
              <a:rPr lang="en-US" sz="2000" dirty="0" smtClean="0">
                <a:latin typeface="Arial" charset="0"/>
                <a:ea typeface="ＭＳ Ｐゴシック" charset="0"/>
                <a:cs typeface="ＭＳ Ｐゴシック" charset="0"/>
              </a:rPr>
              <a:t> </a:t>
            </a:r>
            <a:r>
              <a:rPr lang="en-US" sz="2000" dirty="0" err="1" smtClean="0">
                <a:latin typeface="Arial" charset="0"/>
                <a:ea typeface="ＭＳ Ｐゴシック" charset="0"/>
                <a:cs typeface="ＭＳ Ｐゴシック" charset="0"/>
              </a:rPr>
              <a:t>à</a:t>
            </a:r>
            <a:r>
              <a:rPr lang="en-US" sz="2000" dirty="0" smtClean="0">
                <a:latin typeface="Arial" charset="0"/>
                <a:ea typeface="ＭＳ Ｐゴシック" charset="0"/>
                <a:cs typeface="ＭＳ Ｐゴシック" charset="0"/>
              </a:rPr>
              <a:t> </a:t>
            </a:r>
            <a:r>
              <a:rPr lang="en-US" sz="2000" dirty="0" err="1">
                <a:latin typeface="Arial" charset="0"/>
                <a:ea typeface="ＭＳ Ｐゴシック" charset="0"/>
                <a:cs typeface="ＭＳ Ｐゴシック" charset="0"/>
              </a:rPr>
              <a:t>é</a:t>
            </a:r>
            <a:r>
              <a:rPr lang="en-US" sz="2000" dirty="0" err="1" smtClean="0">
                <a:latin typeface="Arial" charset="0"/>
                <a:ea typeface="ＭＳ Ｐゴシック" charset="0"/>
                <a:cs typeface="ＭＳ Ｐゴシック" charset="0"/>
              </a:rPr>
              <a:t>crire</a:t>
            </a:r>
            <a:r>
              <a:rPr lang="en-US" sz="2000" dirty="0" smtClean="0">
                <a:latin typeface="Arial" charset="0"/>
                <a:ea typeface="ＭＳ Ｐゴシック" charset="0"/>
                <a:cs typeface="ＭＳ Ｐゴシック" charset="0"/>
              </a:rPr>
              <a:t> des </a:t>
            </a:r>
            <a:r>
              <a:rPr lang="en-US" sz="2000" dirty="0" err="1" smtClean="0">
                <a:latin typeface="Arial" charset="0"/>
                <a:ea typeface="ＭＳ Ｐゴシック" charset="0"/>
                <a:cs typeface="ＭＳ Ｐゴシック" charset="0"/>
              </a:rPr>
              <a:t>lettres</a:t>
            </a:r>
            <a:r>
              <a:rPr lang="en-US" sz="2000" dirty="0" smtClean="0">
                <a:latin typeface="Arial" charset="0"/>
                <a:ea typeface="ＭＳ Ｐゴシック" charset="0"/>
                <a:cs typeface="ＭＳ Ｐゴシック" charset="0"/>
              </a:rPr>
              <a:t> </a:t>
            </a:r>
            <a:r>
              <a:rPr lang="en-US" sz="2000" dirty="0" err="1" smtClean="0">
                <a:latin typeface="Arial" charset="0"/>
                <a:ea typeface="ＭＳ Ｐゴシック" charset="0"/>
                <a:cs typeface="ＭＳ Ｐゴシック" charset="0"/>
              </a:rPr>
              <a:t>convaincantes</a:t>
            </a:r>
            <a:endParaRPr lang="en-US" sz="2000" dirty="0">
              <a:latin typeface="Arial" charset="0"/>
              <a:ea typeface="ＭＳ Ｐゴシック" charset="0"/>
              <a:cs typeface="ＭＳ Ｐゴシック" charset="0"/>
            </a:endParaRPr>
          </a:p>
          <a:p>
            <a:pPr marL="171450" indent="-171450">
              <a:lnSpc>
                <a:spcPct val="150000"/>
              </a:lnSpc>
              <a:spcBef>
                <a:spcPct val="0"/>
              </a:spcBef>
              <a:buClr>
                <a:srgbClr val="FFE622"/>
              </a:buClr>
              <a:buFont typeface="Times" charset="0"/>
              <a:buChar char="•"/>
            </a:pPr>
            <a:r>
              <a:rPr lang="en-US" sz="2000" dirty="0" err="1" smtClean="0">
                <a:latin typeface="Arial" charset="0"/>
                <a:ea typeface="ＭＳ Ｐゴシック" charset="0"/>
                <a:cs typeface="ＭＳ Ｐゴシック" charset="0"/>
              </a:rPr>
              <a:t>Réseau</a:t>
            </a:r>
            <a:r>
              <a:rPr lang="en-US" sz="2000" dirty="0" smtClean="0">
                <a:latin typeface="Arial" charset="0"/>
                <a:ea typeface="ＭＳ Ｐゴシック" charset="0"/>
                <a:cs typeface="ＭＳ Ｐゴシック" charset="0"/>
              </a:rPr>
              <a:t>, </a:t>
            </a:r>
            <a:r>
              <a:rPr lang="en-US" sz="2000" dirty="0" err="1" smtClean="0">
                <a:latin typeface="Arial" charset="0"/>
                <a:ea typeface="ＭＳ Ｐゴシック" charset="0"/>
                <a:cs typeface="ＭＳ Ｐゴシック" charset="0"/>
              </a:rPr>
              <a:t>réseau</a:t>
            </a:r>
            <a:r>
              <a:rPr lang="en-US" sz="2000" dirty="0" smtClean="0">
                <a:latin typeface="Arial" charset="0"/>
                <a:ea typeface="ＭＳ Ｐゴシック" charset="0"/>
                <a:cs typeface="ＭＳ Ｐゴシック" charset="0"/>
              </a:rPr>
              <a:t>, </a:t>
            </a:r>
            <a:r>
              <a:rPr lang="en-US" sz="2000" dirty="0" err="1" smtClean="0">
                <a:latin typeface="Arial" charset="0"/>
                <a:ea typeface="ＭＳ Ｐゴシック" charset="0"/>
                <a:cs typeface="ＭＳ Ｐゴシック" charset="0"/>
              </a:rPr>
              <a:t>réseau</a:t>
            </a:r>
            <a:endParaRPr lang="en-US" sz="2000" b="1" dirty="0">
              <a:solidFill>
                <a:srgbClr val="FF0066"/>
              </a:solidFill>
              <a:latin typeface="Arial" charset="0"/>
              <a:ea typeface="ＭＳ Ｐゴシック" charset="0"/>
              <a:cs typeface="ＭＳ Ｐゴシック" charset="0"/>
            </a:endParaRPr>
          </a:p>
          <a:p>
            <a:pPr marL="171450" indent="-171450">
              <a:lnSpc>
                <a:spcPct val="150000"/>
              </a:lnSpc>
              <a:spcBef>
                <a:spcPct val="0"/>
              </a:spcBef>
              <a:buClr>
                <a:srgbClr val="FFE622"/>
              </a:buClr>
              <a:buFont typeface="Times" charset="0"/>
              <a:buChar char="•"/>
            </a:pPr>
            <a:r>
              <a:rPr lang="en-US" sz="2000" dirty="0" smtClean="0">
                <a:latin typeface="Arial" charset="0"/>
                <a:ea typeface="ＭＳ Ｐゴシック" charset="0"/>
                <a:cs typeface="ＭＳ Ｐゴシック" charset="0"/>
              </a:rPr>
              <a:t>Se </a:t>
            </a:r>
            <a:r>
              <a:rPr lang="en-US" sz="2000" dirty="0" err="1" smtClean="0">
                <a:latin typeface="Arial" charset="0"/>
                <a:ea typeface="ＭＳ Ｐゴシック" charset="0"/>
                <a:cs typeface="ＭＳ Ｐゴシック" charset="0"/>
              </a:rPr>
              <a:t>familiariser</a:t>
            </a:r>
            <a:r>
              <a:rPr lang="en-US" sz="2000" dirty="0" smtClean="0">
                <a:latin typeface="Arial" charset="0"/>
                <a:ea typeface="ＭＳ Ｐゴシック" charset="0"/>
                <a:cs typeface="ＭＳ Ｐゴシック" charset="0"/>
              </a:rPr>
              <a:t> aux questions </a:t>
            </a:r>
            <a:r>
              <a:rPr lang="en-US" sz="2000" dirty="0" err="1" smtClean="0">
                <a:latin typeface="Arial" charset="0"/>
                <a:ea typeface="ＭＳ Ｐゴシック" charset="0"/>
                <a:cs typeface="ＭＳ Ｐゴシック" charset="0"/>
              </a:rPr>
              <a:t>courantes</a:t>
            </a:r>
            <a:r>
              <a:rPr lang="en-US" sz="2000" dirty="0" smtClean="0">
                <a:latin typeface="Arial" charset="0"/>
                <a:ea typeface="ＭＳ Ｐゴシック" charset="0"/>
                <a:cs typeface="ＭＳ Ｐゴシック" charset="0"/>
              </a:rPr>
              <a:t> d’</a:t>
            </a:r>
            <a:r>
              <a:rPr lang="fr-FR" sz="2000" dirty="0" smtClean="0">
                <a:latin typeface="Arial" charset="0"/>
                <a:ea typeface="ＭＳ Ｐゴシック" charset="0"/>
                <a:cs typeface="ＭＳ Ｐゴシック" charset="0"/>
              </a:rPr>
              <a:t>entretien</a:t>
            </a:r>
            <a:r>
              <a:rPr lang="en-US" sz="2000" dirty="0" smtClean="0">
                <a:latin typeface="Arial" charset="0"/>
                <a:ea typeface="ＭＳ Ｐゴシック" charset="0"/>
                <a:cs typeface="ＭＳ Ｐゴシック" charset="0"/>
              </a:rPr>
              <a:t>s</a:t>
            </a:r>
            <a:endParaRPr lang="en-US" sz="2000" dirty="0">
              <a:latin typeface="Arial" charset="0"/>
              <a:ea typeface="ＭＳ Ｐゴシック" charset="0"/>
              <a:cs typeface="ＭＳ Ｐゴシック" charset="0"/>
            </a:endParaRPr>
          </a:p>
          <a:p>
            <a:pPr marL="171450" indent="-171450">
              <a:lnSpc>
                <a:spcPct val="150000"/>
              </a:lnSpc>
              <a:spcBef>
                <a:spcPct val="0"/>
              </a:spcBef>
              <a:buClr>
                <a:srgbClr val="FFE622"/>
              </a:buClr>
              <a:buFont typeface="Times" charset="0"/>
              <a:buChar char="•"/>
            </a:pPr>
            <a:r>
              <a:rPr lang="en-US" sz="2000" dirty="0" smtClean="0">
                <a:latin typeface="Arial" charset="0"/>
                <a:ea typeface="ＭＳ Ｐゴシック" charset="0"/>
                <a:cs typeface="ＭＳ Ｐゴシック" charset="0"/>
              </a:rPr>
              <a:t>Donner suite </a:t>
            </a:r>
            <a:r>
              <a:rPr lang="en-US" sz="2000" dirty="0" err="1" smtClean="0">
                <a:latin typeface="Arial" charset="0"/>
                <a:ea typeface="ＭＳ Ｐゴシック" charset="0"/>
                <a:cs typeface="ＭＳ Ｐゴシック" charset="0"/>
              </a:rPr>
              <a:t>à</a:t>
            </a:r>
            <a:r>
              <a:rPr lang="en-US" sz="2000" dirty="0" smtClean="0">
                <a:latin typeface="Arial" charset="0"/>
                <a:ea typeface="ＭＳ Ｐゴシック" charset="0"/>
                <a:cs typeface="ＭＳ Ｐゴシック" charset="0"/>
              </a:rPr>
              <a:t> </a:t>
            </a:r>
            <a:r>
              <a:rPr lang="fr-FR" sz="2000" dirty="0" smtClean="0">
                <a:latin typeface="Arial" charset="0"/>
                <a:ea typeface="ＭＳ Ｐゴシック" charset="0"/>
                <a:cs typeface="ＭＳ Ｐゴシック" charset="0"/>
              </a:rPr>
              <a:t>un entretien</a:t>
            </a:r>
            <a:endParaRPr lang="en-US" sz="2000" dirty="0">
              <a:latin typeface="Arial" charset="0"/>
              <a:ea typeface="ＭＳ Ｐゴシック" charset="0"/>
              <a:cs typeface="ＭＳ Ｐゴシック" charset="0"/>
            </a:endParaRPr>
          </a:p>
          <a:p>
            <a:pPr marL="171450" indent="-171450">
              <a:lnSpc>
                <a:spcPct val="150000"/>
              </a:lnSpc>
              <a:spcBef>
                <a:spcPct val="0"/>
              </a:spcBef>
            </a:pPr>
            <a:r>
              <a:rPr lang="en-US" sz="2000" dirty="0" smtClean="0">
                <a:latin typeface="Arial" charset="0"/>
                <a:ea typeface="ＭＳ Ｐゴシック" charset="0"/>
                <a:cs typeface="ＭＳ Ｐゴシック" charset="0"/>
              </a:rPr>
              <a:t>Donner </a:t>
            </a:r>
            <a:r>
              <a:rPr lang="en-US" sz="2000" dirty="0" err="1" smtClean="0">
                <a:latin typeface="Arial" charset="0"/>
                <a:ea typeface="ＭＳ Ｐゴシック" charset="0"/>
                <a:cs typeface="ＭＳ Ｐゴシック" charset="0"/>
              </a:rPr>
              <a:t>une</a:t>
            </a:r>
            <a:r>
              <a:rPr lang="en-US" sz="2000" dirty="0" smtClean="0">
                <a:latin typeface="Arial" charset="0"/>
                <a:ea typeface="ＭＳ Ｐゴシック" charset="0"/>
                <a:cs typeface="ＭＳ Ｐゴシック" charset="0"/>
              </a:rPr>
              <a:t>  </a:t>
            </a:r>
            <a:r>
              <a:rPr lang="en-US" sz="2000" dirty="0" err="1" smtClean="0">
                <a:latin typeface="Arial" charset="0"/>
                <a:ea typeface="ＭＳ Ｐゴシック" charset="0"/>
                <a:cs typeface="ＭＳ Ｐゴシック" charset="0"/>
              </a:rPr>
              <a:t>performante</a:t>
            </a:r>
            <a:r>
              <a:rPr lang="en-US" sz="2000" dirty="0" smtClean="0">
                <a:latin typeface="Arial" charset="0"/>
                <a:ea typeface="ＭＳ Ｐゴシック" charset="0"/>
                <a:cs typeface="ＭＳ Ｐゴシック" charset="0"/>
              </a:rPr>
              <a:t> et </a:t>
            </a:r>
            <a:r>
              <a:rPr lang="en-US" sz="2000" dirty="0" err="1" smtClean="0">
                <a:latin typeface="Arial" charset="0"/>
                <a:ea typeface="ＭＳ Ｐゴシック" charset="0"/>
                <a:cs typeface="ＭＳ Ｐゴシック" charset="0"/>
              </a:rPr>
              <a:t>inoubliable</a:t>
            </a:r>
            <a:r>
              <a:rPr lang="en-US" sz="2000" dirty="0" smtClean="0">
                <a:latin typeface="Arial" charset="0"/>
                <a:ea typeface="ＭＳ Ｐゴシック" charset="0"/>
                <a:cs typeface="ＭＳ Ｐゴシック" charset="0"/>
              </a:rPr>
              <a:t> </a:t>
            </a:r>
            <a:r>
              <a:rPr lang="en-US" sz="2000" dirty="0" err="1" smtClean="0">
                <a:latin typeface="Arial" charset="0"/>
                <a:ea typeface="ＭＳ Ｐゴシック" charset="0"/>
                <a:cs typeface="ＭＳ Ｐゴシック" charset="0"/>
              </a:rPr>
              <a:t>présentation</a:t>
            </a:r>
            <a:endParaRPr lang="en-US" sz="2000" dirty="0">
              <a:latin typeface="Arial" charset="0"/>
              <a:ea typeface="ＭＳ Ｐゴシック" charset="0"/>
              <a:cs typeface="ＭＳ Ｐゴシック" charset="0"/>
            </a:endParaRPr>
          </a:p>
          <a:p>
            <a:pPr marL="171450" indent="-171450">
              <a:lnSpc>
                <a:spcPct val="90000"/>
              </a:lnSpc>
              <a:spcBef>
                <a:spcPct val="0"/>
              </a:spcBef>
              <a:buFontTx/>
              <a:buAutoNum type="arabicPeriod"/>
            </a:pPr>
            <a:endParaRPr lang="en-US" sz="2000" dirty="0">
              <a:latin typeface="ArialMT" charset="0"/>
              <a:ea typeface="ＭＳ Ｐゴシック" charset="0"/>
              <a:cs typeface="ＭＳ Ｐゴシック" charset="0"/>
            </a:endParaRPr>
          </a:p>
          <a:p>
            <a:pPr marL="171450" indent="-171450">
              <a:lnSpc>
                <a:spcPct val="90000"/>
              </a:lnSpc>
              <a:spcBef>
                <a:spcPct val="0"/>
              </a:spcBef>
              <a:buFontTx/>
              <a:buAutoNum type="arabicPeriod"/>
            </a:pPr>
            <a:endParaRPr lang="en-US" sz="2000" dirty="0">
              <a:latin typeface="ArialMT" charset="0"/>
              <a:ea typeface="ＭＳ Ｐゴシック" charset="0"/>
              <a:cs typeface="ＭＳ Ｐゴシック" charset="0"/>
            </a:endParaRPr>
          </a:p>
          <a:p>
            <a:pPr marL="171450" indent="-171450">
              <a:lnSpc>
                <a:spcPct val="90000"/>
              </a:lnSpc>
              <a:spcBef>
                <a:spcPct val="0"/>
              </a:spcBef>
              <a:buFontTx/>
              <a:buAutoNum type="arabicPeriod"/>
            </a:pPr>
            <a:endParaRPr lang="en-US" sz="900" dirty="0">
              <a:latin typeface="ArialMT" charset="0"/>
              <a:ea typeface="ＭＳ Ｐゴシック" charset="0"/>
              <a:cs typeface="ＭＳ Ｐゴシック" charset="0"/>
            </a:endParaRPr>
          </a:p>
          <a:p>
            <a:pPr marL="171450" indent="-171450" eaLnBrk="1" hangingPunct="1">
              <a:lnSpc>
                <a:spcPct val="90000"/>
              </a:lnSpc>
              <a:buFontTx/>
              <a:buNone/>
            </a:pPr>
            <a:endParaRPr lang="en-US" sz="2000" dirty="0">
              <a:latin typeface="Arial" charset="0"/>
              <a:ea typeface="ＭＳ Ｐゴシック" charset="0"/>
              <a:cs typeface="ＭＳ Ｐゴシック" charset="0"/>
            </a:endParaRPr>
          </a:p>
          <a:p>
            <a:pPr marL="171450" indent="-171450" eaLnBrk="1" hangingPunct="1">
              <a:lnSpc>
                <a:spcPct val="90000"/>
              </a:lnSpc>
              <a:buFontTx/>
              <a:buNone/>
            </a:pPr>
            <a:endParaRPr lang="en-US" sz="2000" dirty="0">
              <a:latin typeface="Arial" charset="0"/>
              <a:ea typeface="ＭＳ Ｐゴシック" charset="0"/>
              <a:cs typeface="ＭＳ Ｐゴシック" charset="0"/>
            </a:endParaRPr>
          </a:p>
        </p:txBody>
      </p:sp>
      <p:sp>
        <p:nvSpPr>
          <p:cNvPr id="82946" name="Rectangle 3"/>
          <p:cNvSpPr>
            <a:spLocks noChangeArrowheads="1"/>
          </p:cNvSpPr>
          <p:nvPr/>
        </p:nvSpPr>
        <p:spPr bwMode="auto">
          <a:xfrm>
            <a:off x="8001000" y="6324600"/>
            <a:ext cx="1044575"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200" i="1">
                <a:latin typeface="Times New Roman" charset="0"/>
              </a:rPr>
              <a:t>© </a:t>
            </a:r>
            <a:r>
              <a:rPr lang="en-US" sz="1800" b="1" i="1">
                <a:solidFill>
                  <a:schemeClr val="tx2"/>
                </a:solidFill>
                <a:latin typeface="Chalkboard" charset="0"/>
              </a:rPr>
              <a:t>COACh</a:t>
            </a:r>
          </a:p>
        </p:txBody>
      </p:sp>
      <p:sp>
        <p:nvSpPr>
          <p:cNvPr id="2" name="Espace réservé du pied de page 1"/>
          <p:cNvSpPr>
            <a:spLocks noGrp="1"/>
          </p:cNvSpPr>
          <p:nvPr>
            <p:ph type="ftr" sz="quarter" idx="11"/>
          </p:nvPr>
        </p:nvSpPr>
        <p:spPr/>
        <p:txBody>
          <a:bodyPr/>
          <a:lstStyle/>
          <a:p>
            <a:pPr>
              <a:defRPr/>
            </a:pP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089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089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089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089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80898">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8089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80898">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8089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8089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8"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026"/>
          <p:cNvSpPr>
            <a:spLocks noGrp="1" noChangeArrowheads="1"/>
          </p:cNvSpPr>
          <p:nvPr>
            <p:ph type="title"/>
          </p:nvPr>
        </p:nvSpPr>
        <p:spPr/>
        <p:txBody>
          <a:bodyPr/>
          <a:lstStyle/>
          <a:p>
            <a:r>
              <a:rPr lang="en-US" sz="3600" dirty="0" err="1" smtClean="0">
                <a:solidFill>
                  <a:srgbClr val="FFFF00"/>
                </a:solidFill>
                <a:latin typeface="Gill Sans" charset="0"/>
                <a:ea typeface="ＭＳ Ｐゴシック" charset="0"/>
                <a:cs typeface="ＭＳ Ｐゴシック" charset="0"/>
              </a:rPr>
              <a:t>Voici</a:t>
            </a:r>
            <a:r>
              <a:rPr lang="en-US" sz="3600" dirty="0" smtClean="0">
                <a:solidFill>
                  <a:srgbClr val="FFFF00"/>
                </a:solidFill>
                <a:latin typeface="Gill Sans" charset="0"/>
                <a:ea typeface="ＭＳ Ｐゴシック" charset="0"/>
                <a:cs typeface="ＭＳ Ｐゴシック" charset="0"/>
              </a:rPr>
              <a:t> </a:t>
            </a:r>
            <a:r>
              <a:rPr lang="en-US" sz="3600" dirty="0" err="1" smtClean="0">
                <a:solidFill>
                  <a:srgbClr val="FFFF00"/>
                </a:solidFill>
                <a:latin typeface="Gill Sans" charset="0"/>
                <a:ea typeface="ＭＳ Ｐゴシック" charset="0"/>
                <a:cs typeface="ＭＳ Ｐゴシック" charset="0"/>
              </a:rPr>
              <a:t>à</a:t>
            </a:r>
            <a:r>
              <a:rPr lang="en-US" sz="3600" dirty="0" smtClean="0">
                <a:solidFill>
                  <a:srgbClr val="FFFF00"/>
                </a:solidFill>
                <a:latin typeface="Gill Sans" charset="0"/>
                <a:ea typeface="ＭＳ Ｐゴシック" charset="0"/>
                <a:cs typeface="ＭＳ Ｐゴシック" charset="0"/>
              </a:rPr>
              <a:t> quoi </a:t>
            </a:r>
            <a:r>
              <a:rPr lang="en-US" sz="3600" dirty="0" err="1" smtClean="0">
                <a:solidFill>
                  <a:srgbClr val="FFFF00"/>
                </a:solidFill>
                <a:latin typeface="Gill Sans" charset="0"/>
                <a:ea typeface="ＭＳ Ｐゴシック" charset="0"/>
                <a:cs typeface="ＭＳ Ｐゴシック" charset="0"/>
              </a:rPr>
              <a:t>ressemble</a:t>
            </a:r>
            <a:r>
              <a:rPr lang="en-US" sz="3600" dirty="0" smtClean="0">
                <a:solidFill>
                  <a:srgbClr val="FFFF00"/>
                </a:solidFill>
                <a:latin typeface="Gill Sans" charset="0"/>
                <a:ea typeface="ＭＳ Ｐゴシック" charset="0"/>
                <a:cs typeface="ＭＳ Ｐゴシック" charset="0"/>
              </a:rPr>
              <a:t> un speaker </a:t>
            </a:r>
            <a:r>
              <a:rPr lang="en-US" sz="3600" dirty="0" err="1" smtClean="0">
                <a:solidFill>
                  <a:srgbClr val="FFFF00"/>
                </a:solidFill>
                <a:latin typeface="Gill Sans" charset="0"/>
                <a:ea typeface="ＭＳ Ｐゴシック" charset="0"/>
                <a:cs typeface="ＭＳ Ｐゴシック" charset="0"/>
              </a:rPr>
              <a:t>passif</a:t>
            </a:r>
            <a:r>
              <a:rPr lang="en-US" sz="3600" dirty="0" smtClean="0">
                <a:latin typeface="Gill Sans" charset="0"/>
                <a:ea typeface="ＭＳ Ｐゴシック" charset="0"/>
                <a:cs typeface="ＭＳ Ｐゴシック" charset="0"/>
              </a:rPr>
              <a:t>:</a:t>
            </a:r>
            <a:endParaRPr lang="en-US" sz="3600" b="1" dirty="0">
              <a:latin typeface="Gill Sans" charset="0"/>
              <a:ea typeface="ＭＳ Ｐゴシック" charset="0"/>
              <a:cs typeface="ＭＳ Ｐゴシック" charset="0"/>
            </a:endParaRPr>
          </a:p>
        </p:txBody>
      </p:sp>
      <p:sp>
        <p:nvSpPr>
          <p:cNvPr id="27650" name="Rectangle 1027"/>
          <p:cNvSpPr>
            <a:spLocks noGrp="1" noChangeArrowheads="1"/>
          </p:cNvSpPr>
          <p:nvPr>
            <p:ph type="body" idx="1"/>
          </p:nvPr>
        </p:nvSpPr>
        <p:spPr>
          <a:xfrm>
            <a:off x="685800" y="2057400"/>
            <a:ext cx="7772400" cy="4114800"/>
          </a:xfrm>
        </p:spPr>
        <p:txBody>
          <a:bodyPr/>
          <a:lstStyle/>
          <a:p>
            <a:pPr>
              <a:lnSpc>
                <a:spcPct val="90000"/>
              </a:lnSpc>
              <a:spcBef>
                <a:spcPct val="0"/>
              </a:spcBef>
              <a:buFontTx/>
              <a:buNone/>
            </a:pPr>
            <a:r>
              <a:rPr lang="en-US" sz="2800" dirty="0" err="1" smtClean="0">
                <a:solidFill>
                  <a:srgbClr val="F6F9E9"/>
                </a:solidFill>
                <a:latin typeface="Gill Sans" charset="0"/>
                <a:ea typeface="ＭＳ Ｐゴシック" charset="0"/>
                <a:cs typeface="ＭＳ Ｐゴシック" charset="0"/>
              </a:rPr>
              <a:t>Gestes</a:t>
            </a:r>
            <a:r>
              <a:rPr lang="en-US" sz="2800" dirty="0" smtClean="0">
                <a:solidFill>
                  <a:srgbClr val="F6F9E9"/>
                </a:solidFill>
                <a:latin typeface="Gill Sans" charset="0"/>
                <a:ea typeface="ＭＳ Ｐゴシック" charset="0"/>
                <a:cs typeface="ＭＳ Ｐゴシック" charset="0"/>
              </a:rPr>
              <a:t> </a:t>
            </a:r>
            <a:r>
              <a:rPr lang="en-US" sz="2800" dirty="0" err="1" smtClean="0">
                <a:solidFill>
                  <a:srgbClr val="F6F9E9"/>
                </a:solidFill>
                <a:latin typeface="Gill Sans" charset="0"/>
                <a:ea typeface="ＭＳ Ｐゴシック" charset="0"/>
                <a:cs typeface="ＭＳ Ｐゴシック" charset="0"/>
              </a:rPr>
              <a:t>fermées</a:t>
            </a:r>
            <a:r>
              <a:rPr lang="en-US" sz="2800" dirty="0" smtClean="0">
                <a:solidFill>
                  <a:srgbClr val="F6F9E9"/>
                </a:solidFill>
                <a:latin typeface="Gill Sans" charset="0"/>
                <a:ea typeface="ＭＳ Ｐゴシック" charset="0"/>
                <a:cs typeface="ＭＳ Ｐゴシック" charset="0"/>
              </a:rPr>
              <a:t>, </a:t>
            </a:r>
            <a:r>
              <a:rPr lang="en-US" sz="2800" dirty="0" err="1" smtClean="0">
                <a:solidFill>
                  <a:srgbClr val="F6F9E9"/>
                </a:solidFill>
                <a:latin typeface="Gill Sans" charset="0"/>
                <a:ea typeface="ＭＳ Ｐゴシック" charset="0"/>
                <a:cs typeface="ＭＳ Ｐゴシック" charset="0"/>
              </a:rPr>
              <a:t>renfermé</a:t>
            </a:r>
            <a:r>
              <a:rPr lang="en-US" sz="2800" dirty="0" smtClean="0">
                <a:solidFill>
                  <a:srgbClr val="F6F9E9"/>
                </a:solidFill>
                <a:latin typeface="Gill Sans" charset="0"/>
                <a:ea typeface="ＭＳ Ｐゴシック" charset="0"/>
                <a:cs typeface="ＭＳ Ｐゴシック" charset="0"/>
              </a:rPr>
              <a:t> </a:t>
            </a:r>
            <a:r>
              <a:rPr lang="en-US" sz="2800" dirty="0" err="1" smtClean="0">
                <a:solidFill>
                  <a:srgbClr val="F6F9E9"/>
                </a:solidFill>
                <a:latin typeface="Gill Sans" charset="0"/>
                <a:ea typeface="ＭＳ Ｐゴシック" charset="0"/>
                <a:cs typeface="ＭＳ Ｐゴシック" charset="0"/>
              </a:rPr>
              <a:t>sur</a:t>
            </a:r>
            <a:r>
              <a:rPr lang="en-US" sz="2800" dirty="0" smtClean="0">
                <a:solidFill>
                  <a:srgbClr val="F6F9E9"/>
                </a:solidFill>
                <a:latin typeface="Gill Sans" charset="0"/>
                <a:ea typeface="ＭＳ Ｐゴシック" charset="0"/>
                <a:cs typeface="ＭＳ Ｐゴシック" charset="0"/>
              </a:rPr>
              <a:t> </a:t>
            </a:r>
            <a:r>
              <a:rPr lang="en-US" sz="2800" dirty="0" err="1" smtClean="0">
                <a:solidFill>
                  <a:srgbClr val="F6F9E9"/>
                </a:solidFill>
                <a:latin typeface="Gill Sans" charset="0"/>
                <a:ea typeface="ＭＳ Ｐゴシック" charset="0"/>
                <a:cs typeface="ＭＳ Ｐゴシック" charset="0"/>
              </a:rPr>
              <a:t>lui-même</a:t>
            </a:r>
            <a:r>
              <a:rPr lang="en-US" sz="2800" dirty="0" smtClean="0">
                <a:solidFill>
                  <a:srgbClr val="F6F9E9"/>
                </a:solidFill>
                <a:latin typeface="Gill Sans" charset="0"/>
                <a:ea typeface="ＭＳ Ｐゴシック" charset="0"/>
                <a:cs typeface="ＭＳ Ｐゴシック" charset="0"/>
              </a:rPr>
              <a:t>, </a:t>
            </a:r>
            <a:r>
              <a:rPr lang="en-US" sz="2800" dirty="0" err="1" smtClean="0">
                <a:solidFill>
                  <a:srgbClr val="F6F9E9"/>
                </a:solidFill>
                <a:latin typeface="Gill Sans" charset="0"/>
                <a:ea typeface="ＭＳ Ｐゴシック" charset="0"/>
                <a:cs typeface="ＭＳ Ｐゴシック" charset="0"/>
              </a:rPr>
              <a:t>ou</a:t>
            </a:r>
            <a:r>
              <a:rPr lang="en-US" sz="2800" dirty="0" smtClean="0">
                <a:solidFill>
                  <a:srgbClr val="F6F9E9"/>
                </a:solidFill>
                <a:latin typeface="Gill Sans" charset="0"/>
                <a:ea typeface="ＭＳ Ｐゴシック" charset="0"/>
                <a:cs typeface="ＭＳ Ｐゴシック" charset="0"/>
              </a:rPr>
              <a:t> mains </a:t>
            </a:r>
            <a:r>
              <a:rPr lang="en-US" sz="2800" dirty="0" err="1" smtClean="0">
                <a:solidFill>
                  <a:srgbClr val="F6F9E9"/>
                </a:solidFill>
                <a:latin typeface="Gill Sans" charset="0"/>
                <a:ea typeface="ＭＳ Ｐゴシック" charset="0"/>
                <a:cs typeface="ＭＳ Ｐゴシック" charset="0"/>
              </a:rPr>
              <a:t>dans</a:t>
            </a:r>
            <a:r>
              <a:rPr lang="en-US" sz="2800" dirty="0" smtClean="0">
                <a:solidFill>
                  <a:srgbClr val="F6F9E9"/>
                </a:solidFill>
                <a:latin typeface="Gill Sans" charset="0"/>
                <a:ea typeface="ＭＳ Ｐゴシック" charset="0"/>
                <a:cs typeface="ＭＳ Ｐゴシック" charset="0"/>
              </a:rPr>
              <a:t> les </a:t>
            </a:r>
            <a:r>
              <a:rPr lang="en-US" sz="2800" dirty="0" err="1" smtClean="0">
                <a:solidFill>
                  <a:srgbClr val="F6F9E9"/>
                </a:solidFill>
                <a:latin typeface="Gill Sans" charset="0"/>
                <a:ea typeface="ＭＳ Ｐゴシック" charset="0"/>
                <a:cs typeface="ＭＳ Ｐゴシック" charset="0"/>
              </a:rPr>
              <a:t>poches</a:t>
            </a:r>
            <a:r>
              <a:rPr lang="en-US" sz="2800" dirty="0" smtClean="0">
                <a:solidFill>
                  <a:srgbClr val="F6F9E9"/>
                </a:solidFill>
                <a:latin typeface="Gill Sans" charset="0"/>
                <a:ea typeface="ＭＳ Ｐゴシック" charset="0"/>
                <a:cs typeface="ＭＳ Ｐゴシック" charset="0"/>
              </a:rPr>
              <a:t>, main sous le </a:t>
            </a:r>
            <a:r>
              <a:rPr lang="en-US" sz="2800" dirty="0" err="1" smtClean="0">
                <a:solidFill>
                  <a:srgbClr val="F6F9E9"/>
                </a:solidFill>
                <a:latin typeface="Gill Sans" charset="0"/>
                <a:ea typeface="ＭＳ Ｐゴシック" charset="0"/>
                <a:cs typeface="ＭＳ Ｐゴシック" charset="0"/>
              </a:rPr>
              <a:t>menton</a:t>
            </a:r>
            <a:endParaRPr lang="en-US" sz="2800" dirty="0">
              <a:solidFill>
                <a:srgbClr val="F6F9E9"/>
              </a:solidFill>
              <a:latin typeface="Gill Sans" charset="0"/>
              <a:ea typeface="ＭＳ Ｐゴシック" charset="0"/>
              <a:cs typeface="ＭＳ Ｐゴシック" charset="0"/>
            </a:endParaRPr>
          </a:p>
          <a:p>
            <a:pPr>
              <a:lnSpc>
                <a:spcPct val="90000"/>
              </a:lnSpc>
              <a:buFontTx/>
              <a:buNone/>
            </a:pPr>
            <a:endParaRPr lang="en-US" sz="2800" dirty="0">
              <a:solidFill>
                <a:srgbClr val="F6F9E9"/>
              </a:solidFill>
              <a:latin typeface="Gill Sans" charset="0"/>
              <a:ea typeface="ＭＳ Ｐゴシック" charset="0"/>
              <a:cs typeface="ＭＳ Ｐゴシック" charset="0"/>
            </a:endParaRPr>
          </a:p>
          <a:p>
            <a:pPr>
              <a:lnSpc>
                <a:spcPct val="90000"/>
              </a:lnSpc>
              <a:buFontTx/>
              <a:buNone/>
            </a:pPr>
            <a:r>
              <a:rPr lang="en-US" sz="2800" dirty="0">
                <a:solidFill>
                  <a:srgbClr val="F6F9E9"/>
                </a:solidFill>
                <a:latin typeface="Gill Sans" charset="0"/>
                <a:ea typeface="ＭＳ Ｐゴシック" charset="0"/>
                <a:cs typeface="ＭＳ Ｐゴシック" charset="0"/>
              </a:rPr>
              <a:t>  </a:t>
            </a:r>
            <a:r>
              <a:rPr lang="en-US" sz="2800" dirty="0" smtClean="0">
                <a:solidFill>
                  <a:srgbClr val="F6F9E9"/>
                </a:solidFill>
                <a:latin typeface="Gill Sans" charset="0"/>
                <a:ea typeface="ＭＳ Ｐゴシック" charset="0"/>
                <a:cs typeface="ＭＳ Ｐゴシック" charset="0"/>
              </a:rPr>
              <a:t>Des </a:t>
            </a:r>
            <a:r>
              <a:rPr lang="en-US" sz="2800" dirty="0" err="1" smtClean="0">
                <a:solidFill>
                  <a:srgbClr val="F6F9E9"/>
                </a:solidFill>
                <a:latin typeface="Gill Sans" charset="0"/>
                <a:ea typeface="ＭＳ Ｐゴシック" charset="0"/>
                <a:cs typeface="ＭＳ Ｐゴシック" charset="0"/>
              </a:rPr>
              <a:t>yeux</a:t>
            </a:r>
            <a:r>
              <a:rPr lang="en-US" sz="2800" dirty="0" smtClean="0">
                <a:solidFill>
                  <a:srgbClr val="F6F9E9"/>
                </a:solidFill>
                <a:latin typeface="Gill Sans" charset="0"/>
                <a:ea typeface="ＭＳ Ｐゴシック" charset="0"/>
                <a:cs typeface="ＭＳ Ｐゴシック" charset="0"/>
              </a:rPr>
              <a:t> </a:t>
            </a:r>
            <a:r>
              <a:rPr lang="en-US" sz="2800" dirty="0" err="1" smtClean="0">
                <a:solidFill>
                  <a:srgbClr val="F6F9E9"/>
                </a:solidFill>
                <a:latin typeface="Gill Sans" charset="0"/>
                <a:ea typeface="ＭＳ Ｐゴシック" charset="0"/>
                <a:cs typeface="ＭＳ Ｐゴシック" charset="0"/>
              </a:rPr>
              <a:t>évitant</a:t>
            </a:r>
            <a:r>
              <a:rPr lang="en-US" sz="2800" dirty="0" smtClean="0">
                <a:solidFill>
                  <a:srgbClr val="F6F9E9"/>
                </a:solidFill>
                <a:latin typeface="Gill Sans" charset="0"/>
                <a:ea typeface="ＭＳ Ｐゴシック" charset="0"/>
                <a:cs typeface="ＭＳ Ｐゴシック" charset="0"/>
              </a:rPr>
              <a:t> </a:t>
            </a:r>
            <a:r>
              <a:rPr lang="en-US" sz="2800" dirty="0" err="1" smtClean="0">
                <a:solidFill>
                  <a:srgbClr val="F6F9E9"/>
                </a:solidFill>
                <a:latin typeface="Gill Sans" charset="0"/>
                <a:ea typeface="ＭＳ Ｐゴシック" charset="0"/>
                <a:cs typeface="ＭＳ Ｐゴシック" charset="0"/>
              </a:rPr>
              <a:t>l’audience</a:t>
            </a:r>
            <a:endParaRPr lang="en-US" sz="2800" dirty="0">
              <a:solidFill>
                <a:srgbClr val="F6F9E9"/>
              </a:solidFill>
              <a:latin typeface="Gill Sans" charset="0"/>
              <a:ea typeface="ＭＳ Ｐゴシック" charset="0"/>
              <a:cs typeface="ＭＳ Ｐゴシック" charset="0"/>
            </a:endParaRPr>
          </a:p>
          <a:p>
            <a:pPr>
              <a:lnSpc>
                <a:spcPct val="90000"/>
              </a:lnSpc>
              <a:buFontTx/>
              <a:buNone/>
            </a:pPr>
            <a:endParaRPr lang="en-US" sz="2800" dirty="0">
              <a:solidFill>
                <a:srgbClr val="F6F9E9"/>
              </a:solidFill>
              <a:latin typeface="Gill Sans" charset="0"/>
              <a:ea typeface="ＭＳ Ｐゴシック" charset="0"/>
              <a:cs typeface="ＭＳ Ｐゴシック" charset="0"/>
            </a:endParaRPr>
          </a:p>
          <a:p>
            <a:pPr>
              <a:lnSpc>
                <a:spcPct val="90000"/>
              </a:lnSpc>
              <a:buFontTx/>
              <a:buNone/>
            </a:pPr>
            <a:r>
              <a:rPr lang="en-US" sz="2800" dirty="0">
                <a:solidFill>
                  <a:srgbClr val="F6F9E9"/>
                </a:solidFill>
                <a:latin typeface="Gill Sans" charset="0"/>
                <a:ea typeface="ＭＳ Ｐゴシック" charset="0"/>
                <a:cs typeface="ＭＳ Ｐゴシック" charset="0"/>
              </a:rPr>
              <a:t>  </a:t>
            </a:r>
            <a:r>
              <a:rPr lang="en-US" sz="2800" dirty="0" smtClean="0">
                <a:solidFill>
                  <a:srgbClr val="F6F9E9"/>
                </a:solidFill>
                <a:latin typeface="Gill Sans" charset="0"/>
                <a:ea typeface="ＭＳ Ｐゴシック" charset="0"/>
                <a:cs typeface="ＭＳ Ｐゴシック" charset="0"/>
              </a:rPr>
              <a:t>Posture </a:t>
            </a:r>
            <a:r>
              <a:rPr lang="en-US" sz="2800" dirty="0" err="1" smtClean="0">
                <a:solidFill>
                  <a:srgbClr val="F6F9E9"/>
                </a:solidFill>
                <a:latin typeface="Gill Sans" charset="0"/>
                <a:ea typeface="ＭＳ Ｐゴシック" charset="0"/>
                <a:cs typeface="ＭＳ Ｐゴシック" charset="0"/>
              </a:rPr>
              <a:t>courbée</a:t>
            </a:r>
            <a:endParaRPr lang="en-US" sz="2800" dirty="0">
              <a:solidFill>
                <a:srgbClr val="F6F9E9"/>
              </a:solidFill>
              <a:latin typeface="Gill Sans" charset="0"/>
              <a:ea typeface="ＭＳ Ｐゴシック" charset="0"/>
              <a:cs typeface="ＭＳ Ｐゴシック" charset="0"/>
            </a:endParaRPr>
          </a:p>
          <a:p>
            <a:pPr>
              <a:lnSpc>
                <a:spcPct val="90000"/>
              </a:lnSpc>
              <a:spcBef>
                <a:spcPct val="0"/>
              </a:spcBef>
              <a:buFontTx/>
              <a:buNone/>
            </a:pPr>
            <a:endParaRPr lang="en-US" sz="2800" dirty="0">
              <a:solidFill>
                <a:srgbClr val="F6F9E9"/>
              </a:solidFill>
              <a:latin typeface="Gill Sans" charset="0"/>
              <a:ea typeface="ＭＳ Ｐゴシック" charset="0"/>
              <a:cs typeface="ＭＳ Ｐゴシック" charset="0"/>
            </a:endParaRPr>
          </a:p>
          <a:p>
            <a:endParaRPr lang="en-US" sz="2800" dirty="0">
              <a:latin typeface="Arial" charset="0"/>
              <a:ea typeface="ＭＳ Ｐゴシック" charset="0"/>
              <a:cs typeface="ＭＳ Ｐゴシック" charset="0"/>
            </a:endParaRPr>
          </a:p>
        </p:txBody>
      </p:sp>
      <p:pic>
        <p:nvPicPr>
          <p:cNvPr id="92164" name="Picture 1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3276600"/>
            <a:ext cx="17653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Espace réservé du pied de page 1"/>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127137686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026"/>
          <p:cNvSpPr>
            <a:spLocks noGrp="1" noChangeArrowheads="1"/>
          </p:cNvSpPr>
          <p:nvPr>
            <p:ph type="title"/>
          </p:nvPr>
        </p:nvSpPr>
        <p:spPr>
          <a:xfrm>
            <a:off x="762000" y="914400"/>
            <a:ext cx="8153400" cy="1828800"/>
          </a:xfrm>
        </p:spPr>
        <p:txBody>
          <a:bodyPr/>
          <a:lstStyle/>
          <a:p>
            <a:pPr algn="l"/>
            <a:r>
              <a:rPr lang="en-US" sz="3600" dirty="0">
                <a:latin typeface="Gill Sans" charset="0"/>
                <a:ea typeface="ＭＳ Ｐゴシック" charset="0"/>
                <a:cs typeface="ＭＳ Ｐゴシック" charset="0"/>
              </a:rPr>
              <a:t/>
            </a:r>
            <a:br>
              <a:rPr lang="en-US" sz="3600" dirty="0">
                <a:latin typeface="Gill Sans" charset="0"/>
                <a:ea typeface="ＭＳ Ｐゴシック" charset="0"/>
                <a:cs typeface="ＭＳ Ｐゴシック" charset="0"/>
              </a:rPr>
            </a:br>
            <a:r>
              <a:rPr lang="en-US" sz="3600" dirty="0" err="1" smtClean="0">
                <a:solidFill>
                  <a:srgbClr val="FFFF00"/>
                </a:solidFill>
                <a:latin typeface="Gill Sans" charset="0"/>
                <a:ea typeface="ＭＳ Ｐゴシック" charset="0"/>
                <a:cs typeface="ＭＳ Ｐゴシック" charset="0"/>
              </a:rPr>
              <a:t>Communiquer</a:t>
            </a:r>
            <a:r>
              <a:rPr lang="en-US" sz="3600" dirty="0" smtClean="0">
                <a:solidFill>
                  <a:srgbClr val="FFFF00"/>
                </a:solidFill>
                <a:latin typeface="Gill Sans" charset="0"/>
                <a:ea typeface="ＭＳ Ｐゴシック" charset="0"/>
                <a:cs typeface="ＭＳ Ｐゴシック" charset="0"/>
              </a:rPr>
              <a:t> avec </a:t>
            </a:r>
            <a:r>
              <a:rPr lang="en-US" sz="3600" dirty="0" err="1" smtClean="0">
                <a:solidFill>
                  <a:srgbClr val="FFFF00"/>
                </a:solidFill>
                <a:latin typeface="Gill Sans" charset="0"/>
                <a:ea typeface="ＭＳ Ｐゴシック" charset="0"/>
                <a:cs typeface="ＭＳ Ｐゴシック" charset="0"/>
              </a:rPr>
              <a:t>confiance</a:t>
            </a:r>
            <a:r>
              <a:rPr lang="en-US" sz="3600" dirty="0" smtClean="0">
                <a:solidFill>
                  <a:srgbClr val="FFFF00"/>
                </a:solidFill>
                <a:latin typeface="Gill Sans" charset="0"/>
                <a:ea typeface="ＭＳ Ｐゴシック" charset="0"/>
                <a:cs typeface="ＭＳ Ｐゴシック" charset="0"/>
              </a:rPr>
              <a:t> </a:t>
            </a:r>
            <a:r>
              <a:rPr lang="en-US" sz="3600" dirty="0" err="1" smtClean="0">
                <a:solidFill>
                  <a:srgbClr val="FFFF00"/>
                </a:solidFill>
                <a:latin typeface="Gill Sans" charset="0"/>
                <a:ea typeface="ＭＳ Ｐゴシック" charset="0"/>
                <a:cs typeface="ＭＳ Ｐゴシック" charset="0"/>
              </a:rPr>
              <a:t>exige</a:t>
            </a:r>
            <a:r>
              <a:rPr lang="en-US" sz="3600" dirty="0" smtClean="0">
                <a:solidFill>
                  <a:srgbClr val="FFFF00"/>
                </a:solidFill>
                <a:latin typeface="Gill Sans" charset="0"/>
                <a:ea typeface="ＭＳ Ｐゴシック" charset="0"/>
                <a:cs typeface="ＭＳ Ｐゴシック" charset="0"/>
              </a:rPr>
              <a:t> de </a:t>
            </a:r>
            <a:r>
              <a:rPr lang="en-US" sz="3600" dirty="0" err="1" smtClean="0">
                <a:solidFill>
                  <a:srgbClr val="FFFF00"/>
                </a:solidFill>
                <a:latin typeface="Gill Sans" charset="0"/>
                <a:ea typeface="ＭＳ Ｐゴシック" charset="0"/>
                <a:cs typeface="ＭＳ Ｐゴシック" charset="0"/>
              </a:rPr>
              <a:t>penser</a:t>
            </a:r>
            <a:r>
              <a:rPr lang="en-US" sz="3600" dirty="0" smtClean="0">
                <a:solidFill>
                  <a:srgbClr val="FFFF00"/>
                </a:solidFill>
                <a:latin typeface="Gill Sans" charset="0"/>
                <a:ea typeface="ＭＳ Ｐゴシック" charset="0"/>
                <a:cs typeface="ＭＳ Ｐゴシック" charset="0"/>
              </a:rPr>
              <a:t> </a:t>
            </a:r>
            <a:r>
              <a:rPr lang="en-US" sz="3600" dirty="0" err="1" smtClean="0">
                <a:solidFill>
                  <a:srgbClr val="FFFF00"/>
                </a:solidFill>
                <a:latin typeface="Gill Sans" charset="0"/>
                <a:ea typeface="ＭＳ Ｐゴシック" charset="0"/>
                <a:cs typeface="ＭＳ Ｐゴシック" charset="0"/>
              </a:rPr>
              <a:t>que</a:t>
            </a:r>
            <a:r>
              <a:rPr lang="en-US" sz="3600" dirty="0" smtClean="0">
                <a:solidFill>
                  <a:srgbClr val="FFFF00"/>
                </a:solidFill>
                <a:latin typeface="Gill Sans" charset="0"/>
                <a:ea typeface="ＭＳ Ｐゴシック" charset="0"/>
                <a:cs typeface="ＭＳ Ｐゴシック" charset="0"/>
              </a:rPr>
              <a:t> </a:t>
            </a:r>
            <a:r>
              <a:rPr lang="en-US" sz="3600" dirty="0" err="1" smtClean="0">
                <a:solidFill>
                  <a:srgbClr val="FFFF00"/>
                </a:solidFill>
                <a:latin typeface="Gill Sans" charset="0"/>
                <a:ea typeface="ＭＳ Ｐゴシック" charset="0"/>
                <a:cs typeface="ＭＳ Ｐゴシック" charset="0"/>
              </a:rPr>
              <a:t>vous</a:t>
            </a:r>
            <a:r>
              <a:rPr lang="en-US" sz="3600" dirty="0" smtClean="0">
                <a:solidFill>
                  <a:srgbClr val="FFFF00"/>
                </a:solidFill>
                <a:latin typeface="Gill Sans" charset="0"/>
                <a:ea typeface="ＭＳ Ｐゴシック" charset="0"/>
                <a:cs typeface="ＭＳ Ｐゴシック" charset="0"/>
              </a:rPr>
              <a:t> </a:t>
            </a:r>
            <a:r>
              <a:rPr lang="en-US" sz="3600" dirty="0" err="1" smtClean="0">
                <a:solidFill>
                  <a:srgbClr val="FFFF00"/>
                </a:solidFill>
                <a:latin typeface="Gill Sans" charset="0"/>
                <a:ea typeface="ＭＳ Ｐゴシック" charset="0"/>
                <a:cs typeface="ＭＳ Ｐゴシック" charset="0"/>
              </a:rPr>
              <a:t>êtes</a:t>
            </a:r>
            <a:r>
              <a:rPr lang="en-US" sz="3600" dirty="0" smtClean="0">
                <a:solidFill>
                  <a:srgbClr val="FFFF00"/>
                </a:solidFill>
                <a:latin typeface="Gill Sans" charset="0"/>
                <a:ea typeface="ＭＳ Ｐゴシック" charset="0"/>
                <a:cs typeface="ＭＳ Ｐゴシック" charset="0"/>
              </a:rPr>
              <a:t> </a:t>
            </a:r>
            <a:r>
              <a:rPr lang="en-US" sz="3600" dirty="0" err="1" smtClean="0">
                <a:solidFill>
                  <a:srgbClr val="FFFF00"/>
                </a:solidFill>
                <a:latin typeface="Gill Sans" charset="0"/>
                <a:ea typeface="ＭＳ Ｐゴシック" charset="0"/>
                <a:cs typeface="ＭＳ Ｐゴシック" charset="0"/>
              </a:rPr>
              <a:t>vous-même</a:t>
            </a:r>
            <a:r>
              <a:rPr lang="en-US" sz="3600" dirty="0" smtClean="0">
                <a:solidFill>
                  <a:srgbClr val="FFFF00"/>
                </a:solidFill>
                <a:latin typeface="Gill Sans" charset="0"/>
                <a:ea typeface="ＭＳ Ｐゴシック" charset="0"/>
                <a:cs typeface="ＭＳ Ｐゴシック" charset="0"/>
              </a:rPr>
              <a:t> un leader.</a:t>
            </a:r>
            <a:r>
              <a:rPr lang="en-US" sz="3600" dirty="0">
                <a:solidFill>
                  <a:srgbClr val="FFFF00"/>
                </a:solidFill>
                <a:latin typeface="Gill Sans" charset="0"/>
                <a:ea typeface="ＭＳ Ｐゴシック" charset="0"/>
                <a:cs typeface="ＭＳ Ｐゴシック" charset="0"/>
              </a:rPr>
              <a:t/>
            </a:r>
            <a:br>
              <a:rPr lang="en-US" sz="3600" dirty="0">
                <a:solidFill>
                  <a:srgbClr val="FFFF00"/>
                </a:solidFill>
                <a:latin typeface="Gill Sans" charset="0"/>
                <a:ea typeface="ＭＳ Ｐゴシック" charset="0"/>
                <a:cs typeface="ＭＳ Ｐゴシック" charset="0"/>
              </a:rPr>
            </a:br>
            <a:r>
              <a:rPr lang="en-US" sz="3600" dirty="0">
                <a:solidFill>
                  <a:srgbClr val="FFFF00"/>
                </a:solidFill>
                <a:latin typeface="Gill Sans" charset="0"/>
                <a:ea typeface="ＭＳ Ｐゴシック" charset="0"/>
                <a:cs typeface="ＭＳ Ｐゴシック" charset="0"/>
              </a:rPr>
              <a:t/>
            </a:r>
            <a:br>
              <a:rPr lang="en-US" sz="3600" dirty="0">
                <a:solidFill>
                  <a:srgbClr val="FFFF00"/>
                </a:solidFill>
                <a:latin typeface="Gill Sans" charset="0"/>
                <a:ea typeface="ＭＳ Ｐゴシック" charset="0"/>
                <a:cs typeface="ＭＳ Ｐゴシック" charset="0"/>
              </a:rPr>
            </a:br>
            <a:endParaRPr lang="en-US" sz="4000" b="1" dirty="0">
              <a:solidFill>
                <a:srgbClr val="FFFF00"/>
              </a:solidFill>
              <a:latin typeface="Gill Sans" charset="0"/>
              <a:ea typeface="ＭＳ Ｐゴシック" charset="0"/>
              <a:cs typeface="ＭＳ Ｐゴシック" charset="0"/>
            </a:endParaRPr>
          </a:p>
        </p:txBody>
      </p:sp>
      <p:sp>
        <p:nvSpPr>
          <p:cNvPr id="95236" name="Rectangle 1028"/>
          <p:cNvSpPr>
            <a:spLocks noChangeArrowheads="1"/>
          </p:cNvSpPr>
          <p:nvPr/>
        </p:nvSpPr>
        <p:spPr bwMode="auto">
          <a:xfrm>
            <a:off x="533400" y="6253163"/>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sz="3200" b="1" i="1">
              <a:solidFill>
                <a:schemeClr val="tx2"/>
              </a:solidFill>
              <a:latin typeface="Chalkboard" charset="0"/>
            </a:endParaRPr>
          </a:p>
        </p:txBody>
      </p:sp>
      <p:sp>
        <p:nvSpPr>
          <p:cNvPr id="95237" name="Rectangle 1029"/>
          <p:cNvSpPr>
            <a:spLocks noChangeArrowheads="1"/>
          </p:cNvSpPr>
          <p:nvPr/>
        </p:nvSpPr>
        <p:spPr bwMode="auto">
          <a:xfrm>
            <a:off x="-477838" y="11906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b="1">
              <a:latin typeface="Times New Roman" charset="0"/>
            </a:endParaRPr>
          </a:p>
        </p:txBody>
      </p:sp>
      <p:pic>
        <p:nvPicPr>
          <p:cNvPr id="28676" name="Picture 1030" descr="iStock_000000215220X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895600"/>
            <a:ext cx="19939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pied de page 1"/>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114947421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body" idx="1"/>
          </p:nvPr>
        </p:nvSpPr>
        <p:spPr>
          <a:xfrm>
            <a:off x="685800" y="1600200"/>
            <a:ext cx="7772400" cy="4114800"/>
          </a:xfrm>
        </p:spPr>
        <p:txBody>
          <a:bodyPr/>
          <a:lstStyle/>
          <a:p>
            <a:pPr eaLnBrk="1" hangingPunct="1">
              <a:lnSpc>
                <a:spcPct val="90000"/>
              </a:lnSpc>
              <a:buFontTx/>
              <a:buNone/>
            </a:pPr>
            <a:endParaRPr lang="en-US" sz="2800">
              <a:latin typeface="Arial" charset="0"/>
              <a:ea typeface="ＭＳ Ｐゴシック" charset="0"/>
              <a:cs typeface="ＭＳ Ｐゴシック" charset="0"/>
            </a:endParaRPr>
          </a:p>
          <a:p>
            <a:pPr eaLnBrk="1" hangingPunct="1">
              <a:lnSpc>
                <a:spcPct val="90000"/>
              </a:lnSpc>
              <a:buFontTx/>
              <a:buNone/>
            </a:pPr>
            <a:endParaRPr lang="en-US" sz="2800">
              <a:latin typeface="Arial" charset="0"/>
              <a:ea typeface="ＭＳ Ｐゴシック" charset="0"/>
              <a:cs typeface="ＭＳ Ｐゴシック" charset="0"/>
            </a:endParaRPr>
          </a:p>
          <a:p>
            <a:pPr eaLnBrk="1" hangingPunct="1">
              <a:lnSpc>
                <a:spcPct val="90000"/>
              </a:lnSpc>
              <a:buFontTx/>
              <a:buNone/>
            </a:pPr>
            <a:endParaRPr lang="en-US" sz="2800">
              <a:latin typeface="Arial" charset="0"/>
              <a:ea typeface="ＭＳ Ｐゴシック" charset="0"/>
              <a:cs typeface="ＭＳ Ｐゴシック" charset="0"/>
            </a:endParaRPr>
          </a:p>
        </p:txBody>
      </p:sp>
      <p:sp>
        <p:nvSpPr>
          <p:cNvPr id="17411" name="Text Box 3"/>
          <p:cNvSpPr txBox="1">
            <a:spLocks noChangeArrowheads="1"/>
          </p:cNvSpPr>
          <p:nvPr/>
        </p:nvSpPr>
        <p:spPr bwMode="auto">
          <a:xfrm>
            <a:off x="974725" y="490538"/>
            <a:ext cx="184150"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eaLnBrk="1" hangingPunct="1">
              <a:lnSpc>
                <a:spcPct val="90000"/>
              </a:lnSpc>
              <a:spcBef>
                <a:spcPct val="20000"/>
              </a:spcBef>
              <a:defRPr/>
            </a:pPr>
            <a:endParaRPr lang="en-US" sz="2800"/>
          </a:p>
          <a:p>
            <a:pPr>
              <a:defRPr/>
            </a:pPr>
            <a:endParaRPr lang="en-US"/>
          </a:p>
        </p:txBody>
      </p:sp>
      <p:pic>
        <p:nvPicPr>
          <p:cNvPr id="17413" name="Picture 5" descr="iStock_000009628641X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8900" y="2819400"/>
            <a:ext cx="3886200" cy="2644775"/>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17414" name="Rectangle 6"/>
          <p:cNvSpPr>
            <a:spLocks noChangeArrowheads="1"/>
          </p:cNvSpPr>
          <p:nvPr/>
        </p:nvSpPr>
        <p:spPr bwMode="auto">
          <a:xfrm>
            <a:off x="152400" y="228600"/>
            <a:ext cx="8763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a:spAutoFit/>
          </a:bodyPr>
          <a:lstStyle/>
          <a:p>
            <a:pPr>
              <a:defRPr/>
            </a:pPr>
            <a:r>
              <a:rPr lang="en-US" sz="3600" b="1" dirty="0" err="1" smtClean="0">
                <a:solidFill>
                  <a:srgbClr val="FFD500"/>
                </a:solidFill>
              </a:rPr>
              <a:t>Développer</a:t>
            </a:r>
            <a:r>
              <a:rPr lang="en-US" sz="3600" b="1" dirty="0" smtClean="0">
                <a:solidFill>
                  <a:srgbClr val="FFD500"/>
                </a:solidFill>
              </a:rPr>
              <a:t> </a:t>
            </a:r>
            <a:r>
              <a:rPr lang="en-US" sz="3600" b="1" dirty="0">
                <a:solidFill>
                  <a:srgbClr val="FFD500"/>
                </a:solidFill>
              </a:rPr>
              <a:t>un CV qui </a:t>
            </a:r>
            <a:r>
              <a:rPr lang="en-US" sz="3600" b="1" dirty="0" err="1">
                <a:solidFill>
                  <a:srgbClr val="FFD500"/>
                </a:solidFill>
              </a:rPr>
              <a:t>peut</a:t>
            </a:r>
            <a:r>
              <a:rPr lang="en-US" sz="3600" b="1" dirty="0">
                <a:solidFill>
                  <a:srgbClr val="FFD500"/>
                </a:solidFill>
              </a:rPr>
              <a:t> </a:t>
            </a:r>
            <a:r>
              <a:rPr lang="en-US" sz="3600" b="1" dirty="0" err="1" smtClean="0">
                <a:solidFill>
                  <a:srgbClr val="FFD500"/>
                </a:solidFill>
              </a:rPr>
              <a:t>être</a:t>
            </a:r>
            <a:r>
              <a:rPr lang="en-US" sz="3600" b="1" dirty="0" smtClean="0">
                <a:solidFill>
                  <a:srgbClr val="FFD500"/>
                </a:solidFill>
              </a:rPr>
              <a:t> </a:t>
            </a:r>
            <a:r>
              <a:rPr lang="en-US" sz="3600" b="1" dirty="0" err="1" smtClean="0">
                <a:solidFill>
                  <a:srgbClr val="FFD500"/>
                </a:solidFill>
              </a:rPr>
              <a:t>adapté</a:t>
            </a:r>
            <a:r>
              <a:rPr lang="en-US" sz="3600" b="1" dirty="0" smtClean="0">
                <a:solidFill>
                  <a:srgbClr val="FFD500"/>
                </a:solidFill>
              </a:rPr>
              <a:t> </a:t>
            </a:r>
            <a:r>
              <a:rPr lang="en-US" sz="3600" b="1" dirty="0">
                <a:solidFill>
                  <a:srgbClr val="FFD500"/>
                </a:solidFill>
              </a:rPr>
              <a:t>pour </a:t>
            </a:r>
            <a:r>
              <a:rPr lang="en-US" sz="3600" b="1" dirty="0" err="1" smtClean="0">
                <a:solidFill>
                  <a:srgbClr val="FFD500"/>
                </a:solidFill>
              </a:rPr>
              <a:t>différentes</a:t>
            </a:r>
            <a:r>
              <a:rPr lang="en-US" sz="3600" b="1" dirty="0" smtClean="0">
                <a:solidFill>
                  <a:srgbClr val="FFD500"/>
                </a:solidFill>
              </a:rPr>
              <a:t> </a:t>
            </a:r>
            <a:r>
              <a:rPr lang="en-US" sz="3600" b="1" dirty="0" err="1" smtClean="0">
                <a:solidFill>
                  <a:srgbClr val="FFD500"/>
                </a:solidFill>
              </a:rPr>
              <a:t>offres</a:t>
            </a:r>
            <a:r>
              <a:rPr lang="en-US" sz="3600" b="1" dirty="0" smtClean="0">
                <a:solidFill>
                  <a:srgbClr val="FFD500"/>
                </a:solidFill>
              </a:rPr>
              <a:t>  </a:t>
            </a:r>
            <a:r>
              <a:rPr lang="en-US" sz="3600" b="1" dirty="0" err="1" smtClean="0">
                <a:solidFill>
                  <a:srgbClr val="FFD500"/>
                </a:solidFill>
              </a:rPr>
              <a:t>d’emplois</a:t>
            </a:r>
            <a:endParaRPr lang="en-US" sz="4400" b="1" dirty="0">
              <a:solidFill>
                <a:srgbClr val="FFD500"/>
              </a:solidFill>
            </a:endParaRPr>
          </a:p>
        </p:txBody>
      </p:sp>
      <p:sp>
        <p:nvSpPr>
          <p:cNvPr id="23557" name="Rectangle 7"/>
          <p:cNvSpPr>
            <a:spLocks noChangeArrowheads="1"/>
          </p:cNvSpPr>
          <p:nvPr/>
        </p:nvSpPr>
        <p:spPr bwMode="auto">
          <a:xfrm>
            <a:off x="8001000" y="6324600"/>
            <a:ext cx="1044575"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200" i="1">
                <a:latin typeface="Times New Roman" charset="0"/>
              </a:rPr>
              <a:t>© </a:t>
            </a:r>
            <a:r>
              <a:rPr lang="en-US" sz="1800" b="1" i="1">
                <a:solidFill>
                  <a:schemeClr val="tx2"/>
                </a:solidFill>
                <a:latin typeface="Chalkboard" charset="0"/>
              </a:rPr>
              <a:t>COACh</a:t>
            </a:r>
          </a:p>
        </p:txBody>
      </p:sp>
      <p:sp>
        <p:nvSpPr>
          <p:cNvPr id="2" name="Espace réservé du pied de page 1"/>
          <p:cNvSpPr>
            <a:spLocks noGrp="1"/>
          </p:cNvSpPr>
          <p:nvPr>
            <p:ph type="ftr" sz="quarter" idx="11"/>
          </p:nvPr>
        </p:nvSpPr>
        <p:spPr/>
        <p:txBody>
          <a:bodyPr/>
          <a:lstStyle/>
          <a:p>
            <a:pPr>
              <a:defRPr/>
            </a:pPr>
            <a:endParaRPr lang="en-US"/>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
      <a:dk1>
        <a:srgbClr val="969696"/>
      </a:dk1>
      <a:lt1>
        <a:srgbClr val="FEFEFE"/>
      </a:lt1>
      <a:dk2>
        <a:srgbClr val="0054B0"/>
      </a:dk2>
      <a:lt2>
        <a:srgbClr val="FFCE30"/>
      </a:lt2>
      <a:accent1>
        <a:srgbClr val="FFFFFF"/>
      </a:accent1>
      <a:accent2>
        <a:srgbClr val="8DC6FF"/>
      </a:accent2>
      <a:accent3>
        <a:srgbClr val="AAB3D4"/>
      </a:accent3>
      <a:accent4>
        <a:srgbClr val="D9D9D9"/>
      </a:accent4>
      <a:accent5>
        <a:srgbClr val="FFFFFF"/>
      </a:accent5>
      <a:accent6>
        <a:srgbClr val="7FB3E7"/>
      </a:accent6>
      <a:hlink>
        <a:srgbClr val="0066CC"/>
      </a:hlink>
      <a:folHlink>
        <a:srgbClr val="00A8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bigmacproraid:Applications:Microsoft Office 2004:Templates:Presentations:Designs:Zig Zag</Template>
  <TotalTime>2722</TotalTime>
  <Words>3148</Words>
  <Application>Microsoft Macintosh PowerPoint</Application>
  <PresentationFormat>Présentation à l'écran (4:3)</PresentationFormat>
  <Paragraphs>655</Paragraphs>
  <Slides>60</Slides>
  <Notes>60</Notes>
  <HiddenSlides>0</HiddenSlides>
  <MMClips>0</MMClips>
  <ScaleCrop>false</ScaleCrop>
  <HeadingPairs>
    <vt:vector size="4" baseType="variant">
      <vt:variant>
        <vt:lpstr>Thème</vt:lpstr>
      </vt:variant>
      <vt:variant>
        <vt:i4>1</vt:i4>
      </vt:variant>
      <vt:variant>
        <vt:lpstr>Titres des diapositives</vt:lpstr>
      </vt:variant>
      <vt:variant>
        <vt:i4>60</vt:i4>
      </vt:variant>
    </vt:vector>
  </HeadingPairs>
  <TitlesOfParts>
    <vt:vector size="61" baseType="lpstr">
      <vt:lpstr>Blank Presentation</vt:lpstr>
      <vt:lpstr>Lancement et Accélération  de Carrière</vt:lpstr>
      <vt:lpstr>Présentation PowerPoint</vt:lpstr>
      <vt:lpstr>  </vt:lpstr>
      <vt:lpstr>   Si vous désirez vous faire entendre,  vous devez: </vt:lpstr>
      <vt:lpstr>Le langage du corps intervient  dans une communication efficace   </vt:lpstr>
      <vt:lpstr>Voici à quoi ressamble un speaker actif :  </vt:lpstr>
      <vt:lpstr>Voici à quoi ressemble un speaker passif:</vt:lpstr>
      <vt:lpstr> Communiquer avec confiance exige de penser que vous êtes vous-même un leader.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L’entretien </vt:lpstr>
      <vt:lpstr>Il y a beaucoup d’options pour les entretiens</vt:lpstr>
      <vt:lpstr>Préparer  un maximum pour vos entretiens</vt:lpstr>
      <vt:lpstr>Maîtriser  les questions courantes d’entretiens. </vt:lpstr>
      <vt:lpstr>Maîtriser  les questions courantes d’entretiens.</vt:lpstr>
      <vt:lpstr>Préparation pour un entretien téléphonique</vt:lpstr>
      <vt:lpstr>Pendant l’entretien téléphonique</vt:lpstr>
      <vt:lpstr>Présentation PowerPoint</vt:lpstr>
      <vt:lpstr>Présentation PowerPoint</vt:lpstr>
      <vt:lpstr>Présentation PowerPoint</vt:lpstr>
      <vt:lpstr>Présentation PowerPoint</vt:lpstr>
      <vt:lpstr>Exercice:  Pratiquer une session d’entretiens</vt:lpstr>
      <vt:lpstr>Présentation PowerPoint</vt:lpstr>
      <vt:lpstr>Présentation PowerPoint</vt:lpstr>
      <vt:lpstr>Présentation PowerPoint</vt:lpstr>
      <vt:lpstr>Pour résoudre le problème,  nous devons d’abord comprendre  comment le cerveau fonctionne</vt:lpstr>
      <vt:lpstr>Présentation PowerPoint</vt:lpstr>
      <vt:lpstr>Pour être efficace, l’audience doit saisir le contenu rapidement</vt:lpstr>
      <vt:lpstr>Beacoup trop d’informations et de distractions peuvent contrarier et désorienter l’audience</vt:lpstr>
      <vt:lpstr>Ne forcez pas votre audience à faire le choix entre vous écouter OU lire vos diapos</vt:lpstr>
      <vt:lpstr>Les diapos doivent suivre plusieurs règles </vt:lpstr>
      <vt:lpstr>La phrase de titre ne doit pas excéder deux lignes</vt:lpstr>
      <vt:lpstr>Utiliser une typographie qui est rapidement et facilement lisible </vt:lpstr>
      <vt:lpstr>Certaines polices conviennent pour les manuscrits mais pas pour les présentations</vt:lpstr>
      <vt:lpstr>L’usage des “italiques” ralentit la lecture et la compréhension</vt:lpstr>
      <vt:lpstr> Le titre de la diapo doit être captivant</vt:lpstr>
      <vt:lpstr>La diapo pour un aperçu doit être  visuelle </vt:lpstr>
      <vt:lpstr>La diapo des objectifs  doit être visuelle </vt:lpstr>
      <vt:lpstr>La diapo sur les “méthodes”  doit suivre le même format</vt:lpstr>
      <vt:lpstr>La partie la plus difficile est de choisir entre ce qui doit être inclus et ce qui doit être exclus pour chaque diapo</vt:lpstr>
      <vt:lpstr>Le titre de la diapo de conclusion expose le message le plus important de la présentation</vt:lpstr>
      <vt:lpstr>Éviter les longues listes qui limitent la compréhension</vt:lpstr>
      <vt:lpstr>Le titre de la diapo de conclusion expose le message le plus important de la présentation</vt:lpstr>
      <vt:lpstr>Présentation PowerPoint</vt:lpstr>
      <vt:lpstr>Présentation PowerPoint</vt:lpstr>
      <vt:lpstr>Présentation PowerPoint</vt:lpstr>
      <vt:lpstr>Présentation PowerPoint</vt:lpstr>
    </vt:vector>
  </TitlesOfParts>
  <Company>uo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Launching your Career: Tips and  Tactics for Success</dc:title>
  <dc:creator>Geri Richmond</dc:creator>
  <cp:lastModifiedBy>Nantenaina RABETOKOTANY</cp:lastModifiedBy>
  <cp:revision>135</cp:revision>
  <cp:lastPrinted>2016-12-01T05:44:30Z</cp:lastPrinted>
  <dcterms:created xsi:type="dcterms:W3CDTF">2011-01-10T22:26:39Z</dcterms:created>
  <dcterms:modified xsi:type="dcterms:W3CDTF">2016-12-01T05:44:38Z</dcterms:modified>
</cp:coreProperties>
</file>